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comment1.xml" ContentType="application/vnd.openxmlformats-officedocument.presentationml.comment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59" r:id="rId4"/>
    <p:sldId id="257" r:id="rId5"/>
    <p:sldId id="260" r:id="rId6"/>
    <p:sldId id="261" r:id="rId7"/>
    <p:sldId id="262" r:id="rId8"/>
    <p:sldId id="265" r:id="rId9"/>
    <p:sldId id="263" r:id="rId10"/>
    <p:sldId id="264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smien Jaques" initials="JJ" lastIdx="1" clrIdx="0">
    <p:extLst>
      <p:ext uri="{19B8F6BF-5375-455C-9EA6-DF929625EA0E}">
        <p15:presenceInfo xmlns:p15="http://schemas.microsoft.com/office/powerpoint/2012/main" userId="S::jasmien.jaques@everest-law.be::6ba9f287-12c2-4553-ae86-54c0d27bc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782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27T09:35:08.692" idx="1">
    <p:pos x="565" y="28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D81DF0-4C3A-413B-B48E-8D3109BCF76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8CFFC3B-A788-42AF-A98A-FF2ADE8A8B12}">
      <dgm:prSet custT="1"/>
      <dgm:spPr/>
      <dgm:t>
        <a:bodyPr/>
        <a:lstStyle/>
        <a:p>
          <a:r>
            <a:rPr lang="nl-BE" sz="1800" dirty="0"/>
            <a:t>Inleidend gedeelte </a:t>
          </a:r>
        </a:p>
        <a:p>
          <a:r>
            <a:rPr lang="nl-BE" sz="1400" i="1" dirty="0"/>
            <a:t>(p 7-13)</a:t>
          </a:r>
          <a:endParaRPr lang="en-US" sz="1400" i="1" dirty="0"/>
        </a:p>
      </dgm:t>
    </dgm:pt>
    <dgm:pt modelId="{AB385F43-5330-4CF3-A69F-800787FD1C2B}" type="parTrans" cxnId="{17D90F2A-D634-42AE-B6F5-B3B7E3415653}">
      <dgm:prSet/>
      <dgm:spPr/>
      <dgm:t>
        <a:bodyPr/>
        <a:lstStyle/>
        <a:p>
          <a:endParaRPr lang="en-US"/>
        </a:p>
      </dgm:t>
    </dgm:pt>
    <dgm:pt modelId="{5944CE2C-3899-4CBD-A2E8-F322D2051262}" type="sibTrans" cxnId="{17D90F2A-D634-42AE-B6F5-B3B7E3415653}">
      <dgm:prSet/>
      <dgm:spPr/>
      <dgm:t>
        <a:bodyPr/>
        <a:lstStyle/>
        <a:p>
          <a:endParaRPr lang="en-US"/>
        </a:p>
      </dgm:t>
    </dgm:pt>
    <dgm:pt modelId="{EDE76CF6-45AD-4A83-A6EA-7B64DF682FFD}">
      <dgm:prSet/>
      <dgm:spPr/>
      <dgm:t>
        <a:bodyPr/>
        <a:lstStyle/>
        <a:p>
          <a:r>
            <a:rPr lang="nl-BE" dirty="0"/>
            <a:t>Resultaat van de verkenningsnota (thema’s: vb. Fietsroutes)</a:t>
          </a:r>
          <a:endParaRPr lang="en-US" dirty="0"/>
        </a:p>
      </dgm:t>
    </dgm:pt>
    <dgm:pt modelId="{21A5497D-6AB1-44D3-9871-315E14730537}" type="parTrans" cxnId="{FBCDBD41-2D07-4F3F-B7B6-D3CBFEC6C7A5}">
      <dgm:prSet/>
      <dgm:spPr/>
      <dgm:t>
        <a:bodyPr/>
        <a:lstStyle/>
        <a:p>
          <a:endParaRPr lang="en-US"/>
        </a:p>
      </dgm:t>
    </dgm:pt>
    <dgm:pt modelId="{BE514C52-02A1-4AE2-81D8-1A210F69B821}" type="sibTrans" cxnId="{FBCDBD41-2D07-4F3F-B7B6-D3CBFEC6C7A5}">
      <dgm:prSet/>
      <dgm:spPr/>
      <dgm:t>
        <a:bodyPr/>
        <a:lstStyle/>
        <a:p>
          <a:endParaRPr lang="en-US"/>
        </a:p>
      </dgm:t>
    </dgm:pt>
    <dgm:pt modelId="{695A7E05-3701-4CFF-A5B2-ACC0B8652ED8}">
      <dgm:prSet custT="1"/>
      <dgm:spPr/>
      <dgm:t>
        <a:bodyPr/>
        <a:lstStyle/>
        <a:p>
          <a:r>
            <a:rPr lang="nl-BE" sz="1800" dirty="0"/>
            <a:t>Informatief gedeelte</a:t>
          </a:r>
        </a:p>
        <a:p>
          <a:r>
            <a:rPr lang="nl-BE" sz="1400" i="1" dirty="0"/>
            <a:t>(p13 – 51)</a:t>
          </a:r>
          <a:endParaRPr lang="en-US" sz="1400" i="1" dirty="0"/>
        </a:p>
      </dgm:t>
    </dgm:pt>
    <dgm:pt modelId="{5CFAE510-5729-4D04-9065-CAAC10FDBF91}" type="parTrans" cxnId="{31762F20-A123-453C-B731-198F7A659E12}">
      <dgm:prSet/>
      <dgm:spPr/>
      <dgm:t>
        <a:bodyPr/>
        <a:lstStyle/>
        <a:p>
          <a:endParaRPr lang="en-US"/>
        </a:p>
      </dgm:t>
    </dgm:pt>
    <dgm:pt modelId="{E9F5A8DF-DA26-4E8E-B6FE-6579EF206490}" type="sibTrans" cxnId="{31762F20-A123-453C-B731-198F7A659E12}">
      <dgm:prSet/>
      <dgm:spPr/>
      <dgm:t>
        <a:bodyPr/>
        <a:lstStyle/>
        <a:p>
          <a:endParaRPr lang="en-US"/>
        </a:p>
      </dgm:t>
    </dgm:pt>
    <dgm:pt modelId="{DE4F8C41-7245-4B42-98A3-7777EA5CC34A}">
      <dgm:prSet/>
      <dgm:spPr/>
      <dgm:t>
        <a:bodyPr/>
        <a:lstStyle/>
        <a:p>
          <a:r>
            <a:rPr lang="nl-BE" dirty="0"/>
            <a:t>Uiteenzetting van de bestaande ruimtelijke structuur, de knelpunten, de bovenlokale verkeersplannen en van mobiliteitsplannen van buurgemeenten</a:t>
          </a:r>
          <a:endParaRPr lang="en-US" dirty="0"/>
        </a:p>
      </dgm:t>
    </dgm:pt>
    <dgm:pt modelId="{011EC59D-3B61-4EFD-B834-E8599CB7C681}" type="parTrans" cxnId="{4F83680E-4EAC-4454-80D2-EC9DE5EEB799}">
      <dgm:prSet/>
      <dgm:spPr/>
      <dgm:t>
        <a:bodyPr/>
        <a:lstStyle/>
        <a:p>
          <a:endParaRPr lang="en-US"/>
        </a:p>
      </dgm:t>
    </dgm:pt>
    <dgm:pt modelId="{509AFD12-87F0-44A1-88E7-95457BF190B3}" type="sibTrans" cxnId="{4F83680E-4EAC-4454-80D2-EC9DE5EEB799}">
      <dgm:prSet/>
      <dgm:spPr/>
      <dgm:t>
        <a:bodyPr/>
        <a:lstStyle/>
        <a:p>
          <a:endParaRPr lang="en-US"/>
        </a:p>
      </dgm:t>
    </dgm:pt>
    <dgm:pt modelId="{A1495EB6-7100-48B1-B6AD-35AD38CD4CA9}">
      <dgm:prSet custT="1"/>
      <dgm:spPr/>
      <dgm:t>
        <a:bodyPr/>
        <a:lstStyle/>
        <a:p>
          <a:r>
            <a:rPr lang="nl-BE" sz="1800" dirty="0"/>
            <a:t>Richtinggevend gedeelte</a:t>
          </a:r>
        </a:p>
        <a:p>
          <a:r>
            <a:rPr lang="nl-BE" sz="1400" i="1" dirty="0"/>
            <a:t>(p51-112)</a:t>
          </a:r>
          <a:endParaRPr lang="en-US" sz="1400" i="1" dirty="0"/>
        </a:p>
      </dgm:t>
    </dgm:pt>
    <dgm:pt modelId="{9D6A8BEC-5EB5-4D10-927C-53824F04A8A0}" type="parTrans" cxnId="{96EE75BF-A149-4360-9E5B-D2D78044E97F}">
      <dgm:prSet/>
      <dgm:spPr/>
      <dgm:t>
        <a:bodyPr/>
        <a:lstStyle/>
        <a:p>
          <a:endParaRPr lang="en-US"/>
        </a:p>
      </dgm:t>
    </dgm:pt>
    <dgm:pt modelId="{DA45E177-ABDB-4BB7-A87A-89E9057F1E01}" type="sibTrans" cxnId="{96EE75BF-A149-4360-9E5B-D2D78044E97F}">
      <dgm:prSet/>
      <dgm:spPr/>
      <dgm:t>
        <a:bodyPr/>
        <a:lstStyle/>
        <a:p>
          <a:endParaRPr lang="en-US"/>
        </a:p>
      </dgm:t>
    </dgm:pt>
    <dgm:pt modelId="{F8EB99B2-4608-4E25-B2C1-32E08ACA6C8C}">
      <dgm:prSet/>
      <dgm:spPr/>
      <dgm:t>
        <a:bodyPr/>
        <a:lstStyle/>
        <a:p>
          <a:r>
            <a:rPr lang="nl-BE"/>
            <a:t>Doelstellingen (veiligheid, bereikbaarheid, verkeersleefbaarheid, toegankelijkheid, milieu)</a:t>
          </a:r>
          <a:endParaRPr lang="en-US"/>
        </a:p>
      </dgm:t>
    </dgm:pt>
    <dgm:pt modelId="{FE1E0189-AC6C-4E27-BEE7-27CF4133F689}" type="parTrans" cxnId="{3173CD80-977E-45F6-AE12-1D729D52A73C}">
      <dgm:prSet/>
      <dgm:spPr/>
      <dgm:t>
        <a:bodyPr/>
        <a:lstStyle/>
        <a:p>
          <a:endParaRPr lang="en-US"/>
        </a:p>
      </dgm:t>
    </dgm:pt>
    <dgm:pt modelId="{8AFEC9FB-AF79-496D-85CF-C9ABE44DEE8F}" type="sibTrans" cxnId="{3173CD80-977E-45F6-AE12-1D729D52A73C}">
      <dgm:prSet/>
      <dgm:spPr/>
      <dgm:t>
        <a:bodyPr/>
        <a:lstStyle/>
        <a:p>
          <a:endParaRPr lang="en-US"/>
        </a:p>
      </dgm:t>
    </dgm:pt>
    <dgm:pt modelId="{38F6C68A-3FDC-4CCC-81EF-8F793AEA0BA6}">
      <dgm:prSet/>
      <dgm:spPr/>
      <dgm:t>
        <a:bodyPr/>
        <a:lstStyle/>
        <a:p>
          <a:r>
            <a:rPr lang="nl-BE"/>
            <a:t>Kader voor duurzaam mobiliteitsbeleid</a:t>
          </a:r>
          <a:endParaRPr lang="en-US"/>
        </a:p>
      </dgm:t>
    </dgm:pt>
    <dgm:pt modelId="{5E1EDBE3-D23C-41DC-A565-4D1C3BEFB4C0}" type="parTrans" cxnId="{B12F4262-397F-45AE-9CBC-1FAE13B49615}">
      <dgm:prSet/>
      <dgm:spPr/>
      <dgm:t>
        <a:bodyPr/>
        <a:lstStyle/>
        <a:p>
          <a:endParaRPr lang="en-US"/>
        </a:p>
      </dgm:t>
    </dgm:pt>
    <dgm:pt modelId="{396D3734-45BA-43B3-8C8C-291084F3A12B}" type="sibTrans" cxnId="{B12F4262-397F-45AE-9CBC-1FAE13B49615}">
      <dgm:prSet/>
      <dgm:spPr/>
      <dgm:t>
        <a:bodyPr/>
        <a:lstStyle/>
        <a:p>
          <a:endParaRPr lang="en-US"/>
        </a:p>
      </dgm:t>
    </dgm:pt>
    <dgm:pt modelId="{40560A52-C258-456A-8B16-50928CA1DECA}">
      <dgm:prSet/>
      <dgm:spPr/>
      <dgm:t>
        <a:bodyPr/>
        <a:lstStyle/>
        <a:p>
          <a:r>
            <a:rPr lang="nl-BE" dirty="0"/>
            <a:t>Relatieschema’s</a:t>
          </a:r>
          <a:endParaRPr lang="en-US" dirty="0"/>
        </a:p>
      </dgm:t>
    </dgm:pt>
    <dgm:pt modelId="{A8AFE423-F0C7-458A-9A04-17A25A56B13E}" type="parTrans" cxnId="{034A7254-DF7C-46BD-9275-AD5361CF3AE1}">
      <dgm:prSet/>
      <dgm:spPr/>
      <dgm:t>
        <a:bodyPr/>
        <a:lstStyle/>
        <a:p>
          <a:endParaRPr lang="en-US"/>
        </a:p>
      </dgm:t>
    </dgm:pt>
    <dgm:pt modelId="{63330E4A-2AB8-42F7-905E-481AF6A866CD}" type="sibTrans" cxnId="{034A7254-DF7C-46BD-9275-AD5361CF3AE1}">
      <dgm:prSet/>
      <dgm:spPr/>
      <dgm:t>
        <a:bodyPr/>
        <a:lstStyle/>
        <a:p>
          <a:endParaRPr lang="en-US"/>
        </a:p>
      </dgm:t>
    </dgm:pt>
    <dgm:pt modelId="{D6380ABA-6E5D-4BDA-9B12-B20065FE0552}">
      <dgm:prSet/>
      <dgm:spPr/>
      <dgm:t>
        <a:bodyPr/>
        <a:lstStyle/>
        <a:p>
          <a:r>
            <a:rPr lang="nl-BE" dirty="0"/>
            <a:t>Actieprogramma</a:t>
          </a:r>
          <a:endParaRPr lang="en-US" dirty="0"/>
        </a:p>
      </dgm:t>
    </dgm:pt>
    <dgm:pt modelId="{F9574E93-790B-40F3-841A-E7C72CD5C2CF}" type="parTrans" cxnId="{051FA83C-988A-4FA6-BDF3-65AF63E072E9}">
      <dgm:prSet/>
      <dgm:spPr/>
      <dgm:t>
        <a:bodyPr/>
        <a:lstStyle/>
        <a:p>
          <a:endParaRPr lang="en-US"/>
        </a:p>
      </dgm:t>
    </dgm:pt>
    <dgm:pt modelId="{6EACF6C8-B417-409F-9421-33517D6D422A}" type="sibTrans" cxnId="{051FA83C-988A-4FA6-BDF3-65AF63E072E9}">
      <dgm:prSet/>
      <dgm:spPr/>
      <dgm:t>
        <a:bodyPr/>
        <a:lstStyle/>
        <a:p>
          <a:endParaRPr lang="en-US"/>
        </a:p>
      </dgm:t>
    </dgm:pt>
    <dgm:pt modelId="{8FAC0AAE-FC97-4A42-8CCD-541654A68E53}">
      <dgm:prSet/>
      <dgm:spPr/>
      <dgm:t>
        <a:bodyPr/>
        <a:lstStyle/>
        <a:p>
          <a:endParaRPr lang="en-US" dirty="0"/>
        </a:p>
      </dgm:t>
    </dgm:pt>
    <dgm:pt modelId="{81651C03-5C21-41E4-AA48-BAC4F48A5CCD}" type="parTrans" cxnId="{E4D75740-0767-4D84-B176-E28579D7D8C4}">
      <dgm:prSet/>
      <dgm:spPr/>
      <dgm:t>
        <a:bodyPr/>
        <a:lstStyle/>
        <a:p>
          <a:endParaRPr lang="nl-BE"/>
        </a:p>
      </dgm:t>
    </dgm:pt>
    <dgm:pt modelId="{E1651F71-F188-4F53-BFC5-8F3B080169BA}" type="sibTrans" cxnId="{E4D75740-0767-4D84-B176-E28579D7D8C4}">
      <dgm:prSet/>
      <dgm:spPr/>
      <dgm:t>
        <a:bodyPr/>
        <a:lstStyle/>
        <a:p>
          <a:endParaRPr lang="nl-BE"/>
        </a:p>
      </dgm:t>
    </dgm:pt>
    <dgm:pt modelId="{6456B40B-37E5-48B4-A4FA-5D941B791462}">
      <dgm:prSet/>
      <dgm:spPr/>
      <dgm:t>
        <a:bodyPr/>
        <a:lstStyle/>
        <a:p>
          <a:r>
            <a:rPr lang="en-US" dirty="0"/>
            <a:t>Participatietraject</a:t>
          </a:r>
        </a:p>
      </dgm:t>
    </dgm:pt>
    <dgm:pt modelId="{370AB9B3-B969-469C-9207-5204651E4049}" type="parTrans" cxnId="{347F2359-775B-401D-B2CB-5072031F94D1}">
      <dgm:prSet/>
      <dgm:spPr/>
      <dgm:t>
        <a:bodyPr/>
        <a:lstStyle/>
        <a:p>
          <a:endParaRPr lang="nl-BE"/>
        </a:p>
      </dgm:t>
    </dgm:pt>
    <dgm:pt modelId="{58B759EF-925C-4193-B2E4-7BDB28B3631A}" type="sibTrans" cxnId="{347F2359-775B-401D-B2CB-5072031F94D1}">
      <dgm:prSet/>
      <dgm:spPr/>
      <dgm:t>
        <a:bodyPr/>
        <a:lstStyle/>
        <a:p>
          <a:endParaRPr lang="nl-BE"/>
        </a:p>
      </dgm:t>
    </dgm:pt>
    <dgm:pt modelId="{8C05E69A-1A05-41B7-B09C-CA93C5C9C2EE}">
      <dgm:prSet/>
      <dgm:spPr/>
      <dgm:t>
        <a:bodyPr/>
        <a:lstStyle/>
        <a:p>
          <a:r>
            <a:rPr lang="en-US" dirty="0"/>
            <a:t>Uitvoering</a:t>
          </a:r>
        </a:p>
      </dgm:t>
    </dgm:pt>
    <dgm:pt modelId="{31362D72-8434-44E9-943A-62CB157AA771}" type="parTrans" cxnId="{CE8318D7-659B-427D-87B3-DE0314FDDEA6}">
      <dgm:prSet/>
      <dgm:spPr/>
      <dgm:t>
        <a:bodyPr/>
        <a:lstStyle/>
        <a:p>
          <a:endParaRPr lang="nl-BE"/>
        </a:p>
      </dgm:t>
    </dgm:pt>
    <dgm:pt modelId="{27F38471-CFD5-46C3-8082-7ABD2B85C117}" type="sibTrans" cxnId="{CE8318D7-659B-427D-87B3-DE0314FDDEA6}">
      <dgm:prSet/>
      <dgm:spPr/>
      <dgm:t>
        <a:bodyPr/>
        <a:lstStyle/>
        <a:p>
          <a:endParaRPr lang="nl-BE"/>
        </a:p>
      </dgm:t>
    </dgm:pt>
    <dgm:pt modelId="{B173A14D-9834-4AFC-8EC3-7DA40E0847C1}">
      <dgm:prSet/>
      <dgm:spPr/>
      <dgm:t>
        <a:bodyPr/>
        <a:lstStyle/>
        <a:p>
          <a:r>
            <a:rPr lang="nl-BE" dirty="0"/>
            <a:t>Resultaat van de uitwerkingsnota (onderzoekspunten: vb. verkeersstromen)</a:t>
          </a:r>
          <a:endParaRPr lang="en-US" dirty="0"/>
        </a:p>
      </dgm:t>
    </dgm:pt>
    <dgm:pt modelId="{1F8FB73A-3065-4137-A2D8-FF4A6A3B67F8}" type="parTrans" cxnId="{A302EFC3-C4F1-45B7-BD9D-CE27C56702A5}">
      <dgm:prSet/>
      <dgm:spPr/>
      <dgm:t>
        <a:bodyPr/>
        <a:lstStyle/>
        <a:p>
          <a:endParaRPr lang="nl-BE"/>
        </a:p>
      </dgm:t>
    </dgm:pt>
    <dgm:pt modelId="{1815BC6C-E8B5-439B-8A6B-332E0DA9E29E}" type="sibTrans" cxnId="{A302EFC3-C4F1-45B7-BD9D-CE27C56702A5}">
      <dgm:prSet/>
      <dgm:spPr/>
      <dgm:t>
        <a:bodyPr/>
        <a:lstStyle/>
        <a:p>
          <a:endParaRPr lang="nl-BE"/>
        </a:p>
      </dgm:t>
    </dgm:pt>
    <dgm:pt modelId="{4D293DE1-4D94-4606-B140-B80030B838C0}" type="pres">
      <dgm:prSet presAssocID="{36D81DF0-4C3A-413B-B48E-8D3109BCF760}" presName="Name0" presStyleCnt="0">
        <dgm:presLayoutVars>
          <dgm:dir/>
          <dgm:animLvl val="lvl"/>
          <dgm:resizeHandles val="exact"/>
        </dgm:presLayoutVars>
      </dgm:prSet>
      <dgm:spPr/>
    </dgm:pt>
    <dgm:pt modelId="{FF570942-97C3-4291-8DA0-4963AE542720}" type="pres">
      <dgm:prSet presAssocID="{A8CFFC3B-A788-42AF-A98A-FF2ADE8A8B12}" presName="composite" presStyleCnt="0"/>
      <dgm:spPr/>
    </dgm:pt>
    <dgm:pt modelId="{951F7C87-5963-4155-9A5C-931587D75E20}" type="pres">
      <dgm:prSet presAssocID="{A8CFFC3B-A788-42AF-A98A-FF2ADE8A8B1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A2A6AC97-61D8-4E2F-ADDD-11C1CAAE57E8}" type="pres">
      <dgm:prSet presAssocID="{A8CFFC3B-A788-42AF-A98A-FF2ADE8A8B12}" presName="desTx" presStyleLbl="alignAccFollowNode1" presStyleIdx="0" presStyleCnt="3" custLinFactNeighborX="-2707" custLinFactNeighborY="-1316">
        <dgm:presLayoutVars>
          <dgm:bulletEnabled val="1"/>
        </dgm:presLayoutVars>
      </dgm:prSet>
      <dgm:spPr/>
    </dgm:pt>
    <dgm:pt modelId="{9272BE46-AB82-4949-AEBD-B445975C0EE3}" type="pres">
      <dgm:prSet presAssocID="{5944CE2C-3899-4CBD-A2E8-F322D2051262}" presName="space" presStyleCnt="0"/>
      <dgm:spPr/>
    </dgm:pt>
    <dgm:pt modelId="{41A2C25E-2232-4C0B-803D-E390CFAD433A}" type="pres">
      <dgm:prSet presAssocID="{695A7E05-3701-4CFF-A5B2-ACC0B8652ED8}" presName="composite" presStyleCnt="0"/>
      <dgm:spPr/>
    </dgm:pt>
    <dgm:pt modelId="{A4E47D8E-F8EB-46E2-B758-1B3C615A5FDE}" type="pres">
      <dgm:prSet presAssocID="{695A7E05-3701-4CFF-A5B2-ACC0B8652ED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AAD6D29F-0E18-4E63-A842-45F006D48956}" type="pres">
      <dgm:prSet presAssocID="{695A7E05-3701-4CFF-A5B2-ACC0B8652ED8}" presName="desTx" presStyleLbl="alignAccFollowNode1" presStyleIdx="1" presStyleCnt="3">
        <dgm:presLayoutVars>
          <dgm:bulletEnabled val="1"/>
        </dgm:presLayoutVars>
      </dgm:prSet>
      <dgm:spPr/>
    </dgm:pt>
    <dgm:pt modelId="{72A7563E-74A0-4A4E-93BC-3E4DB15C2E1D}" type="pres">
      <dgm:prSet presAssocID="{E9F5A8DF-DA26-4E8E-B6FE-6579EF206490}" presName="space" presStyleCnt="0"/>
      <dgm:spPr/>
    </dgm:pt>
    <dgm:pt modelId="{67B9B101-C776-4B60-A662-DDEFFB618FA6}" type="pres">
      <dgm:prSet presAssocID="{A1495EB6-7100-48B1-B6AD-35AD38CD4CA9}" presName="composite" presStyleCnt="0"/>
      <dgm:spPr/>
    </dgm:pt>
    <dgm:pt modelId="{17DBDD27-4506-4702-A24A-050933DB698D}" type="pres">
      <dgm:prSet presAssocID="{A1495EB6-7100-48B1-B6AD-35AD38CD4CA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ED7A4E50-FD7D-4E05-85F7-27985E5BDED5}" type="pres">
      <dgm:prSet presAssocID="{A1495EB6-7100-48B1-B6AD-35AD38CD4CA9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B3165500-4813-4E3A-968F-DA127708B2E8}" type="presOf" srcId="{D6380ABA-6E5D-4BDA-9B12-B20065FE0552}" destId="{ED7A4E50-FD7D-4E05-85F7-27985E5BDED5}" srcOrd="0" destOrd="3" presId="urn:microsoft.com/office/officeart/2005/8/layout/hList1"/>
    <dgm:cxn modelId="{3BD4BC09-5E76-4469-860C-C85D05066F29}" type="presOf" srcId="{B173A14D-9834-4AFC-8EC3-7DA40E0847C1}" destId="{A2A6AC97-61D8-4E2F-ADDD-11C1CAAE57E8}" srcOrd="0" destOrd="1" presId="urn:microsoft.com/office/officeart/2005/8/layout/hList1"/>
    <dgm:cxn modelId="{4F83680E-4EAC-4454-80D2-EC9DE5EEB799}" srcId="{695A7E05-3701-4CFF-A5B2-ACC0B8652ED8}" destId="{DE4F8C41-7245-4B42-98A3-7777EA5CC34A}" srcOrd="0" destOrd="0" parTransId="{011EC59D-3B61-4EFD-B834-E8599CB7C681}" sibTransId="{509AFD12-87F0-44A1-88E7-95457BF190B3}"/>
    <dgm:cxn modelId="{B94D8F11-14B2-417F-805D-D2C789DAEF09}" type="presOf" srcId="{A8CFFC3B-A788-42AF-A98A-FF2ADE8A8B12}" destId="{951F7C87-5963-4155-9A5C-931587D75E20}" srcOrd="0" destOrd="0" presId="urn:microsoft.com/office/officeart/2005/8/layout/hList1"/>
    <dgm:cxn modelId="{4B581818-3BE8-4FED-AD72-E8D1DA5DAAA5}" type="presOf" srcId="{695A7E05-3701-4CFF-A5B2-ACC0B8652ED8}" destId="{A4E47D8E-F8EB-46E2-B758-1B3C615A5FDE}" srcOrd="0" destOrd="0" presId="urn:microsoft.com/office/officeart/2005/8/layout/hList1"/>
    <dgm:cxn modelId="{31762F20-A123-453C-B731-198F7A659E12}" srcId="{36D81DF0-4C3A-413B-B48E-8D3109BCF760}" destId="{695A7E05-3701-4CFF-A5B2-ACC0B8652ED8}" srcOrd="1" destOrd="0" parTransId="{5CFAE510-5729-4D04-9065-CAAC10FDBF91}" sibTransId="{E9F5A8DF-DA26-4E8E-B6FE-6579EF206490}"/>
    <dgm:cxn modelId="{CDD72E21-9345-40B1-8AF4-DC254777295D}" type="presOf" srcId="{40560A52-C258-456A-8B16-50928CA1DECA}" destId="{ED7A4E50-FD7D-4E05-85F7-27985E5BDED5}" srcOrd="0" destOrd="2" presId="urn:microsoft.com/office/officeart/2005/8/layout/hList1"/>
    <dgm:cxn modelId="{17D90F2A-D634-42AE-B6F5-B3B7E3415653}" srcId="{36D81DF0-4C3A-413B-B48E-8D3109BCF760}" destId="{A8CFFC3B-A788-42AF-A98A-FF2ADE8A8B12}" srcOrd="0" destOrd="0" parTransId="{AB385F43-5330-4CF3-A69F-800787FD1C2B}" sibTransId="{5944CE2C-3899-4CBD-A2E8-F322D2051262}"/>
    <dgm:cxn modelId="{85E5352D-E090-4093-95E8-0508CAB79888}" type="presOf" srcId="{6456B40B-37E5-48B4-A4FA-5D941B791462}" destId="{A2A6AC97-61D8-4E2F-ADDD-11C1CAAE57E8}" srcOrd="0" destOrd="2" presId="urn:microsoft.com/office/officeart/2005/8/layout/hList1"/>
    <dgm:cxn modelId="{051FA83C-988A-4FA6-BDF3-65AF63E072E9}" srcId="{A1495EB6-7100-48B1-B6AD-35AD38CD4CA9}" destId="{D6380ABA-6E5D-4BDA-9B12-B20065FE0552}" srcOrd="3" destOrd="0" parTransId="{F9574E93-790B-40F3-841A-E7C72CD5C2CF}" sibTransId="{6EACF6C8-B417-409F-9421-33517D6D422A}"/>
    <dgm:cxn modelId="{E4D75740-0767-4D84-B176-E28579D7D8C4}" srcId="{A8CFFC3B-A788-42AF-A98A-FF2ADE8A8B12}" destId="{8FAC0AAE-FC97-4A42-8CCD-541654A68E53}" srcOrd="3" destOrd="0" parTransId="{81651C03-5C21-41E4-AA48-BAC4F48A5CCD}" sibTransId="{E1651F71-F188-4F53-BFC5-8F3B080169BA}"/>
    <dgm:cxn modelId="{FBCDBD41-2D07-4F3F-B7B6-D3CBFEC6C7A5}" srcId="{A8CFFC3B-A788-42AF-A98A-FF2ADE8A8B12}" destId="{EDE76CF6-45AD-4A83-A6EA-7B64DF682FFD}" srcOrd="0" destOrd="0" parTransId="{21A5497D-6AB1-44D3-9871-315E14730537}" sibTransId="{BE514C52-02A1-4AE2-81D8-1A210F69B821}"/>
    <dgm:cxn modelId="{B12F4262-397F-45AE-9CBC-1FAE13B49615}" srcId="{A1495EB6-7100-48B1-B6AD-35AD38CD4CA9}" destId="{38F6C68A-3FDC-4CCC-81EF-8F793AEA0BA6}" srcOrd="1" destOrd="0" parTransId="{5E1EDBE3-D23C-41DC-A565-4D1C3BEFB4C0}" sibTransId="{396D3734-45BA-43B3-8C8C-291084F3A12B}"/>
    <dgm:cxn modelId="{3FDF596E-1991-4203-92D1-A03B1E5C02F5}" type="presOf" srcId="{DE4F8C41-7245-4B42-98A3-7777EA5CC34A}" destId="{AAD6D29F-0E18-4E63-A842-45F006D48956}" srcOrd="0" destOrd="0" presId="urn:microsoft.com/office/officeart/2005/8/layout/hList1"/>
    <dgm:cxn modelId="{31471970-89AA-4E89-8D29-B6D35DB3A411}" type="presOf" srcId="{8FAC0AAE-FC97-4A42-8CCD-541654A68E53}" destId="{A2A6AC97-61D8-4E2F-ADDD-11C1CAAE57E8}" srcOrd="0" destOrd="3" presId="urn:microsoft.com/office/officeart/2005/8/layout/hList1"/>
    <dgm:cxn modelId="{034A7254-DF7C-46BD-9275-AD5361CF3AE1}" srcId="{A1495EB6-7100-48B1-B6AD-35AD38CD4CA9}" destId="{40560A52-C258-456A-8B16-50928CA1DECA}" srcOrd="2" destOrd="0" parTransId="{A8AFE423-F0C7-458A-9A04-17A25A56B13E}" sibTransId="{63330E4A-2AB8-42F7-905E-481AF6A866CD}"/>
    <dgm:cxn modelId="{347F2359-775B-401D-B2CB-5072031F94D1}" srcId="{A8CFFC3B-A788-42AF-A98A-FF2ADE8A8B12}" destId="{6456B40B-37E5-48B4-A4FA-5D941B791462}" srcOrd="2" destOrd="0" parTransId="{370AB9B3-B969-469C-9207-5204651E4049}" sibTransId="{58B759EF-925C-4193-B2E4-7BDB28B3631A}"/>
    <dgm:cxn modelId="{3173CD80-977E-45F6-AE12-1D729D52A73C}" srcId="{A1495EB6-7100-48B1-B6AD-35AD38CD4CA9}" destId="{F8EB99B2-4608-4E25-B2C1-32E08ACA6C8C}" srcOrd="0" destOrd="0" parTransId="{FE1E0189-AC6C-4E27-BEE7-27CF4133F689}" sibTransId="{8AFEC9FB-AF79-496D-85CF-C9ABE44DEE8F}"/>
    <dgm:cxn modelId="{E2D4AB8A-F907-407F-8DB8-F7E215DCA37C}" type="presOf" srcId="{38F6C68A-3FDC-4CCC-81EF-8F793AEA0BA6}" destId="{ED7A4E50-FD7D-4E05-85F7-27985E5BDED5}" srcOrd="0" destOrd="1" presId="urn:microsoft.com/office/officeart/2005/8/layout/hList1"/>
    <dgm:cxn modelId="{E4D28B8E-D699-4066-9C73-EC510A1798E3}" type="presOf" srcId="{8C05E69A-1A05-41B7-B09C-CA93C5C9C2EE}" destId="{ED7A4E50-FD7D-4E05-85F7-27985E5BDED5}" srcOrd="0" destOrd="4" presId="urn:microsoft.com/office/officeart/2005/8/layout/hList1"/>
    <dgm:cxn modelId="{0B439F92-A8DE-4EE8-A953-F40F231E4725}" type="presOf" srcId="{F8EB99B2-4608-4E25-B2C1-32E08ACA6C8C}" destId="{ED7A4E50-FD7D-4E05-85F7-27985E5BDED5}" srcOrd="0" destOrd="0" presId="urn:microsoft.com/office/officeart/2005/8/layout/hList1"/>
    <dgm:cxn modelId="{051A2997-60FF-42C0-B82E-18EA0171090F}" type="presOf" srcId="{36D81DF0-4C3A-413B-B48E-8D3109BCF760}" destId="{4D293DE1-4D94-4606-B140-B80030B838C0}" srcOrd="0" destOrd="0" presId="urn:microsoft.com/office/officeart/2005/8/layout/hList1"/>
    <dgm:cxn modelId="{96EE75BF-A149-4360-9E5B-D2D78044E97F}" srcId="{36D81DF0-4C3A-413B-B48E-8D3109BCF760}" destId="{A1495EB6-7100-48B1-B6AD-35AD38CD4CA9}" srcOrd="2" destOrd="0" parTransId="{9D6A8BEC-5EB5-4D10-927C-53824F04A8A0}" sibTransId="{DA45E177-ABDB-4BB7-A87A-89E9057F1E01}"/>
    <dgm:cxn modelId="{A302EFC3-C4F1-45B7-BD9D-CE27C56702A5}" srcId="{A8CFFC3B-A788-42AF-A98A-FF2ADE8A8B12}" destId="{B173A14D-9834-4AFC-8EC3-7DA40E0847C1}" srcOrd="1" destOrd="0" parTransId="{1F8FB73A-3065-4137-A2D8-FF4A6A3B67F8}" sibTransId="{1815BC6C-E8B5-439B-8A6B-332E0DA9E29E}"/>
    <dgm:cxn modelId="{FBE268CF-F37F-41B2-8114-F145011844C3}" type="presOf" srcId="{EDE76CF6-45AD-4A83-A6EA-7B64DF682FFD}" destId="{A2A6AC97-61D8-4E2F-ADDD-11C1CAAE57E8}" srcOrd="0" destOrd="0" presId="urn:microsoft.com/office/officeart/2005/8/layout/hList1"/>
    <dgm:cxn modelId="{CE8318D7-659B-427D-87B3-DE0314FDDEA6}" srcId="{A1495EB6-7100-48B1-B6AD-35AD38CD4CA9}" destId="{8C05E69A-1A05-41B7-B09C-CA93C5C9C2EE}" srcOrd="4" destOrd="0" parTransId="{31362D72-8434-44E9-943A-62CB157AA771}" sibTransId="{27F38471-CFD5-46C3-8082-7ABD2B85C117}"/>
    <dgm:cxn modelId="{498353D9-A038-4A8F-8EBE-6EF08C0908CF}" type="presOf" srcId="{A1495EB6-7100-48B1-B6AD-35AD38CD4CA9}" destId="{17DBDD27-4506-4702-A24A-050933DB698D}" srcOrd="0" destOrd="0" presId="urn:microsoft.com/office/officeart/2005/8/layout/hList1"/>
    <dgm:cxn modelId="{556740BD-6E75-4BCB-BB56-84BD263DF9E3}" type="presParOf" srcId="{4D293DE1-4D94-4606-B140-B80030B838C0}" destId="{FF570942-97C3-4291-8DA0-4963AE542720}" srcOrd="0" destOrd="0" presId="urn:microsoft.com/office/officeart/2005/8/layout/hList1"/>
    <dgm:cxn modelId="{41FC3583-DF3B-4565-B058-88CF7334DC36}" type="presParOf" srcId="{FF570942-97C3-4291-8DA0-4963AE542720}" destId="{951F7C87-5963-4155-9A5C-931587D75E20}" srcOrd="0" destOrd="0" presId="urn:microsoft.com/office/officeart/2005/8/layout/hList1"/>
    <dgm:cxn modelId="{323BDD67-FFF1-459B-AE4A-44579EC919DE}" type="presParOf" srcId="{FF570942-97C3-4291-8DA0-4963AE542720}" destId="{A2A6AC97-61D8-4E2F-ADDD-11C1CAAE57E8}" srcOrd="1" destOrd="0" presId="urn:microsoft.com/office/officeart/2005/8/layout/hList1"/>
    <dgm:cxn modelId="{AD0DCF8C-50E6-4EC0-AA9D-0C502F5C9E8B}" type="presParOf" srcId="{4D293DE1-4D94-4606-B140-B80030B838C0}" destId="{9272BE46-AB82-4949-AEBD-B445975C0EE3}" srcOrd="1" destOrd="0" presId="urn:microsoft.com/office/officeart/2005/8/layout/hList1"/>
    <dgm:cxn modelId="{E08FF033-3E17-4167-8A8F-748362C8BA43}" type="presParOf" srcId="{4D293DE1-4D94-4606-B140-B80030B838C0}" destId="{41A2C25E-2232-4C0B-803D-E390CFAD433A}" srcOrd="2" destOrd="0" presId="urn:microsoft.com/office/officeart/2005/8/layout/hList1"/>
    <dgm:cxn modelId="{22914B5B-0C1A-41AB-B390-45F21ADCFC3D}" type="presParOf" srcId="{41A2C25E-2232-4C0B-803D-E390CFAD433A}" destId="{A4E47D8E-F8EB-46E2-B758-1B3C615A5FDE}" srcOrd="0" destOrd="0" presId="urn:microsoft.com/office/officeart/2005/8/layout/hList1"/>
    <dgm:cxn modelId="{D2C53D57-BC90-434D-8D35-72F22CE6323A}" type="presParOf" srcId="{41A2C25E-2232-4C0B-803D-E390CFAD433A}" destId="{AAD6D29F-0E18-4E63-A842-45F006D48956}" srcOrd="1" destOrd="0" presId="urn:microsoft.com/office/officeart/2005/8/layout/hList1"/>
    <dgm:cxn modelId="{22668C4D-3BF2-4913-B47E-09636950675A}" type="presParOf" srcId="{4D293DE1-4D94-4606-B140-B80030B838C0}" destId="{72A7563E-74A0-4A4E-93BC-3E4DB15C2E1D}" srcOrd="3" destOrd="0" presId="urn:microsoft.com/office/officeart/2005/8/layout/hList1"/>
    <dgm:cxn modelId="{FD9B884A-F82E-40D1-BD91-27E540C11952}" type="presParOf" srcId="{4D293DE1-4D94-4606-B140-B80030B838C0}" destId="{67B9B101-C776-4B60-A662-DDEFFB618FA6}" srcOrd="4" destOrd="0" presId="urn:microsoft.com/office/officeart/2005/8/layout/hList1"/>
    <dgm:cxn modelId="{3C8E5C94-8E34-4C3C-B97F-70639B8696D1}" type="presParOf" srcId="{67B9B101-C776-4B60-A662-DDEFFB618FA6}" destId="{17DBDD27-4506-4702-A24A-050933DB698D}" srcOrd="0" destOrd="0" presId="urn:microsoft.com/office/officeart/2005/8/layout/hList1"/>
    <dgm:cxn modelId="{180C9A33-5BE4-4386-8036-53110003F546}" type="presParOf" srcId="{67B9B101-C776-4B60-A662-DDEFFB618FA6}" destId="{ED7A4E50-FD7D-4E05-85F7-27985E5BDED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AF1F13-36A0-4E32-A879-3FDDF9ADBB0E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ED76D58-766C-4D10-8EBE-F08D3489AA56}">
      <dgm:prSet/>
      <dgm:spPr/>
      <dgm:t>
        <a:bodyPr/>
        <a:lstStyle/>
        <a:p>
          <a:r>
            <a:rPr lang="nl-BE"/>
            <a:t>Verplicht, maar invulling ervan is vrij te bepalen door gemeentes</a:t>
          </a:r>
          <a:endParaRPr lang="en-US"/>
        </a:p>
      </dgm:t>
    </dgm:pt>
    <dgm:pt modelId="{5CC215FF-0DCC-458A-B125-998737343AFF}" type="parTrans" cxnId="{CF7C89CA-A7DF-4175-A59E-58A85BF2C2BF}">
      <dgm:prSet/>
      <dgm:spPr/>
      <dgm:t>
        <a:bodyPr/>
        <a:lstStyle/>
        <a:p>
          <a:endParaRPr lang="en-US"/>
        </a:p>
      </dgm:t>
    </dgm:pt>
    <dgm:pt modelId="{BA8B9446-7EE8-469B-8AC1-E3E09A7A7203}" type="sibTrans" cxnId="{CF7C89CA-A7DF-4175-A59E-58A85BF2C2BF}">
      <dgm:prSet/>
      <dgm:spPr/>
      <dgm:t>
        <a:bodyPr/>
        <a:lstStyle/>
        <a:p>
          <a:endParaRPr lang="en-US"/>
        </a:p>
      </dgm:t>
    </dgm:pt>
    <dgm:pt modelId="{BF014BBF-29A7-4D4E-AECA-6103CF2D9D72}">
      <dgm:prSet/>
      <dgm:spPr/>
      <dgm:t>
        <a:bodyPr/>
        <a:lstStyle/>
        <a:p>
          <a:r>
            <a:rPr lang="nl-BE" dirty="0"/>
            <a:t>Project Stuurgroep (gemeente, Politiezone, AWV, MOW, Provincie en De Lijn)</a:t>
          </a:r>
          <a:endParaRPr lang="en-US" dirty="0"/>
        </a:p>
      </dgm:t>
    </dgm:pt>
    <dgm:pt modelId="{364D1A1F-C370-4B53-B507-47A2BF3CB7A6}" type="parTrans" cxnId="{E71389BC-1AA2-4882-BDC1-393054D724B2}">
      <dgm:prSet/>
      <dgm:spPr/>
      <dgm:t>
        <a:bodyPr/>
        <a:lstStyle/>
        <a:p>
          <a:endParaRPr lang="en-US"/>
        </a:p>
      </dgm:t>
    </dgm:pt>
    <dgm:pt modelId="{D2A1A634-9179-4185-A825-F75DD992A4A0}" type="sibTrans" cxnId="{E71389BC-1AA2-4882-BDC1-393054D724B2}">
      <dgm:prSet/>
      <dgm:spPr/>
      <dgm:t>
        <a:bodyPr/>
        <a:lstStyle/>
        <a:p>
          <a:endParaRPr lang="en-US"/>
        </a:p>
      </dgm:t>
    </dgm:pt>
    <dgm:pt modelId="{A5913ADA-09D5-4545-878F-1D4B3552A5AC}">
      <dgm:prSet/>
      <dgm:spPr/>
      <dgm:t>
        <a:bodyPr/>
        <a:lstStyle/>
        <a:p>
          <a:r>
            <a:rPr lang="nl-BE" dirty="0"/>
            <a:t>Adviesraden werden aangeschreven</a:t>
          </a:r>
          <a:endParaRPr lang="en-US" dirty="0"/>
        </a:p>
      </dgm:t>
    </dgm:pt>
    <dgm:pt modelId="{6554A58A-FFD0-4DDB-9C6C-5224EFDC3013}" type="parTrans" cxnId="{03076539-FE38-49B7-B394-365D5D8408CE}">
      <dgm:prSet/>
      <dgm:spPr/>
      <dgm:t>
        <a:bodyPr/>
        <a:lstStyle/>
        <a:p>
          <a:endParaRPr lang="en-US"/>
        </a:p>
      </dgm:t>
    </dgm:pt>
    <dgm:pt modelId="{750B1BC3-BE51-463B-94FF-B39098F0ED7E}" type="sibTrans" cxnId="{03076539-FE38-49B7-B394-365D5D8408CE}">
      <dgm:prSet/>
      <dgm:spPr/>
      <dgm:t>
        <a:bodyPr/>
        <a:lstStyle/>
        <a:p>
          <a:endParaRPr lang="en-US"/>
        </a:p>
      </dgm:t>
    </dgm:pt>
    <dgm:pt modelId="{B607D0FC-7353-4301-8BBD-5096AED2471E}">
      <dgm:prSet/>
      <dgm:spPr/>
      <dgm:t>
        <a:bodyPr/>
        <a:lstStyle/>
        <a:p>
          <a:r>
            <a:rPr lang="nl-BE"/>
            <a:t>Openbaar onderzoek</a:t>
          </a:r>
          <a:endParaRPr lang="en-US"/>
        </a:p>
      </dgm:t>
    </dgm:pt>
    <dgm:pt modelId="{D4AD1AD4-6159-4362-9EBE-30AF4CFA36BD}" type="parTrans" cxnId="{5D36EAF2-2D9C-46E1-A51A-01462AE83C35}">
      <dgm:prSet/>
      <dgm:spPr/>
      <dgm:t>
        <a:bodyPr/>
        <a:lstStyle/>
        <a:p>
          <a:endParaRPr lang="en-US"/>
        </a:p>
      </dgm:t>
    </dgm:pt>
    <dgm:pt modelId="{C971C9B9-4B90-4B7F-8D82-74C864353931}" type="sibTrans" cxnId="{5D36EAF2-2D9C-46E1-A51A-01462AE83C35}">
      <dgm:prSet/>
      <dgm:spPr/>
      <dgm:t>
        <a:bodyPr/>
        <a:lstStyle/>
        <a:p>
          <a:endParaRPr lang="en-US"/>
        </a:p>
      </dgm:t>
    </dgm:pt>
    <dgm:pt modelId="{9494C28C-F718-41F3-8BC6-90F68883169E}">
      <dgm:prSet/>
      <dgm:spPr/>
      <dgm:t>
        <a:bodyPr/>
        <a:lstStyle/>
        <a:p>
          <a:r>
            <a:rPr lang="nl-BE" dirty="0"/>
            <a:t>Weinig reactie op commissie</a:t>
          </a:r>
          <a:endParaRPr lang="en-US" dirty="0"/>
        </a:p>
      </dgm:t>
    </dgm:pt>
    <dgm:pt modelId="{10655474-E780-486B-A09E-FA0671FED393}" type="parTrans" cxnId="{38D4D26F-B1BB-47EF-B6B4-28BE15A7DABA}">
      <dgm:prSet/>
      <dgm:spPr/>
      <dgm:t>
        <a:bodyPr/>
        <a:lstStyle/>
        <a:p>
          <a:endParaRPr lang="en-US"/>
        </a:p>
      </dgm:t>
    </dgm:pt>
    <dgm:pt modelId="{23BEE864-C8E2-4285-B925-0068B2BE0711}" type="sibTrans" cxnId="{38D4D26F-B1BB-47EF-B6B4-28BE15A7DABA}">
      <dgm:prSet/>
      <dgm:spPr/>
      <dgm:t>
        <a:bodyPr/>
        <a:lstStyle/>
        <a:p>
          <a:endParaRPr lang="en-US"/>
        </a:p>
      </dgm:t>
    </dgm:pt>
    <dgm:pt modelId="{CCE8650E-7D19-4E03-A2EE-78FFEE30C537}" type="pres">
      <dgm:prSet presAssocID="{3CAF1F13-36A0-4E32-A879-3FDDF9ADBB0E}" presName="vert0" presStyleCnt="0">
        <dgm:presLayoutVars>
          <dgm:dir/>
          <dgm:animOne val="branch"/>
          <dgm:animLvl val="lvl"/>
        </dgm:presLayoutVars>
      </dgm:prSet>
      <dgm:spPr/>
    </dgm:pt>
    <dgm:pt modelId="{81875418-C4D4-4F63-A4FC-515192585675}" type="pres">
      <dgm:prSet presAssocID="{7ED76D58-766C-4D10-8EBE-F08D3489AA56}" presName="thickLine" presStyleLbl="alignNode1" presStyleIdx="0" presStyleCnt="5"/>
      <dgm:spPr/>
    </dgm:pt>
    <dgm:pt modelId="{D86B4882-F94C-4682-AFFA-28391ED7546E}" type="pres">
      <dgm:prSet presAssocID="{7ED76D58-766C-4D10-8EBE-F08D3489AA56}" presName="horz1" presStyleCnt="0"/>
      <dgm:spPr/>
    </dgm:pt>
    <dgm:pt modelId="{8D78EB95-1FF4-4A9E-9FCA-37F8DAE9BDCC}" type="pres">
      <dgm:prSet presAssocID="{7ED76D58-766C-4D10-8EBE-F08D3489AA56}" presName="tx1" presStyleLbl="revTx" presStyleIdx="0" presStyleCnt="5"/>
      <dgm:spPr/>
    </dgm:pt>
    <dgm:pt modelId="{B02759A2-D0F9-426B-A650-E58563F038F6}" type="pres">
      <dgm:prSet presAssocID="{7ED76D58-766C-4D10-8EBE-F08D3489AA56}" presName="vert1" presStyleCnt="0"/>
      <dgm:spPr/>
    </dgm:pt>
    <dgm:pt modelId="{CBF60947-D663-4569-B1B7-F57F2FA41CBA}" type="pres">
      <dgm:prSet presAssocID="{BF014BBF-29A7-4D4E-AECA-6103CF2D9D72}" presName="thickLine" presStyleLbl="alignNode1" presStyleIdx="1" presStyleCnt="5"/>
      <dgm:spPr/>
    </dgm:pt>
    <dgm:pt modelId="{3F03B987-5B96-4EEC-8164-FF54BEE054C6}" type="pres">
      <dgm:prSet presAssocID="{BF014BBF-29A7-4D4E-AECA-6103CF2D9D72}" presName="horz1" presStyleCnt="0"/>
      <dgm:spPr/>
    </dgm:pt>
    <dgm:pt modelId="{C12B60CE-29CC-47B5-9BCD-5F246D3EFBFC}" type="pres">
      <dgm:prSet presAssocID="{BF014BBF-29A7-4D4E-AECA-6103CF2D9D72}" presName="tx1" presStyleLbl="revTx" presStyleIdx="1" presStyleCnt="5"/>
      <dgm:spPr/>
    </dgm:pt>
    <dgm:pt modelId="{C1FEA6C8-BDE5-4BA8-914A-6166025C48B3}" type="pres">
      <dgm:prSet presAssocID="{BF014BBF-29A7-4D4E-AECA-6103CF2D9D72}" presName="vert1" presStyleCnt="0"/>
      <dgm:spPr/>
    </dgm:pt>
    <dgm:pt modelId="{58122959-2662-4F6A-8A73-639912C0C6E5}" type="pres">
      <dgm:prSet presAssocID="{A5913ADA-09D5-4545-878F-1D4B3552A5AC}" presName="thickLine" presStyleLbl="alignNode1" presStyleIdx="2" presStyleCnt="5"/>
      <dgm:spPr/>
    </dgm:pt>
    <dgm:pt modelId="{B79BCD41-F8E6-4F3E-B1F7-FCFC2E84E443}" type="pres">
      <dgm:prSet presAssocID="{A5913ADA-09D5-4545-878F-1D4B3552A5AC}" presName="horz1" presStyleCnt="0"/>
      <dgm:spPr/>
    </dgm:pt>
    <dgm:pt modelId="{50E3D4BA-D16B-43BF-B351-E25037065BA7}" type="pres">
      <dgm:prSet presAssocID="{A5913ADA-09D5-4545-878F-1D4B3552A5AC}" presName="tx1" presStyleLbl="revTx" presStyleIdx="2" presStyleCnt="5"/>
      <dgm:spPr/>
    </dgm:pt>
    <dgm:pt modelId="{5E207498-C577-48C6-8151-F628A89D2138}" type="pres">
      <dgm:prSet presAssocID="{A5913ADA-09D5-4545-878F-1D4B3552A5AC}" presName="vert1" presStyleCnt="0"/>
      <dgm:spPr/>
    </dgm:pt>
    <dgm:pt modelId="{4C4229A7-5032-472E-8DA5-495B8D2FC91F}" type="pres">
      <dgm:prSet presAssocID="{B607D0FC-7353-4301-8BBD-5096AED2471E}" presName="thickLine" presStyleLbl="alignNode1" presStyleIdx="3" presStyleCnt="5"/>
      <dgm:spPr/>
    </dgm:pt>
    <dgm:pt modelId="{A4D31071-8E77-4580-87F2-2629B38D4725}" type="pres">
      <dgm:prSet presAssocID="{B607D0FC-7353-4301-8BBD-5096AED2471E}" presName="horz1" presStyleCnt="0"/>
      <dgm:spPr/>
    </dgm:pt>
    <dgm:pt modelId="{22EF728A-15F0-4115-89F8-3592DBF746C6}" type="pres">
      <dgm:prSet presAssocID="{B607D0FC-7353-4301-8BBD-5096AED2471E}" presName="tx1" presStyleLbl="revTx" presStyleIdx="3" presStyleCnt="5"/>
      <dgm:spPr/>
    </dgm:pt>
    <dgm:pt modelId="{4CBE68B4-8C46-4634-9FD6-20EC9684159B}" type="pres">
      <dgm:prSet presAssocID="{B607D0FC-7353-4301-8BBD-5096AED2471E}" presName="vert1" presStyleCnt="0"/>
      <dgm:spPr/>
    </dgm:pt>
    <dgm:pt modelId="{416B04CC-9075-4B11-A993-D2AE1A2AE0F4}" type="pres">
      <dgm:prSet presAssocID="{9494C28C-F718-41F3-8BC6-90F68883169E}" presName="thickLine" presStyleLbl="alignNode1" presStyleIdx="4" presStyleCnt="5"/>
      <dgm:spPr/>
    </dgm:pt>
    <dgm:pt modelId="{D88C366A-83ED-4871-AD82-13A4F06D9D97}" type="pres">
      <dgm:prSet presAssocID="{9494C28C-F718-41F3-8BC6-90F68883169E}" presName="horz1" presStyleCnt="0"/>
      <dgm:spPr/>
    </dgm:pt>
    <dgm:pt modelId="{E0575975-FFBF-490E-A634-3C80401F3B3D}" type="pres">
      <dgm:prSet presAssocID="{9494C28C-F718-41F3-8BC6-90F68883169E}" presName="tx1" presStyleLbl="revTx" presStyleIdx="4" presStyleCnt="5"/>
      <dgm:spPr/>
    </dgm:pt>
    <dgm:pt modelId="{CD676627-E742-4E65-8AD5-22334F49CDDC}" type="pres">
      <dgm:prSet presAssocID="{9494C28C-F718-41F3-8BC6-90F68883169E}" presName="vert1" presStyleCnt="0"/>
      <dgm:spPr/>
    </dgm:pt>
  </dgm:ptLst>
  <dgm:cxnLst>
    <dgm:cxn modelId="{03076539-FE38-49B7-B394-365D5D8408CE}" srcId="{3CAF1F13-36A0-4E32-A879-3FDDF9ADBB0E}" destId="{A5913ADA-09D5-4545-878F-1D4B3552A5AC}" srcOrd="2" destOrd="0" parTransId="{6554A58A-FFD0-4DDB-9C6C-5224EFDC3013}" sibTransId="{750B1BC3-BE51-463B-94FF-B39098F0ED7E}"/>
    <dgm:cxn modelId="{3947B36A-2B8F-4A8F-A21D-CA2B94E8FE17}" type="presOf" srcId="{3CAF1F13-36A0-4E32-A879-3FDDF9ADBB0E}" destId="{CCE8650E-7D19-4E03-A2EE-78FFEE30C537}" srcOrd="0" destOrd="0" presId="urn:microsoft.com/office/officeart/2008/layout/LinedList"/>
    <dgm:cxn modelId="{38D4D26F-B1BB-47EF-B6B4-28BE15A7DABA}" srcId="{3CAF1F13-36A0-4E32-A879-3FDDF9ADBB0E}" destId="{9494C28C-F718-41F3-8BC6-90F68883169E}" srcOrd="4" destOrd="0" parTransId="{10655474-E780-486B-A09E-FA0671FED393}" sibTransId="{23BEE864-C8E2-4285-B925-0068B2BE0711}"/>
    <dgm:cxn modelId="{AF2943AC-B142-4E8A-B8F5-A339C347EF91}" type="presOf" srcId="{A5913ADA-09D5-4545-878F-1D4B3552A5AC}" destId="{50E3D4BA-D16B-43BF-B351-E25037065BA7}" srcOrd="0" destOrd="0" presId="urn:microsoft.com/office/officeart/2008/layout/LinedList"/>
    <dgm:cxn modelId="{E71389BC-1AA2-4882-BDC1-393054D724B2}" srcId="{3CAF1F13-36A0-4E32-A879-3FDDF9ADBB0E}" destId="{BF014BBF-29A7-4D4E-AECA-6103CF2D9D72}" srcOrd="1" destOrd="0" parTransId="{364D1A1F-C370-4B53-B507-47A2BF3CB7A6}" sibTransId="{D2A1A634-9179-4185-A825-F75DD992A4A0}"/>
    <dgm:cxn modelId="{F39B78C1-83CB-4652-8461-1B1B20A41DE9}" type="presOf" srcId="{B607D0FC-7353-4301-8BBD-5096AED2471E}" destId="{22EF728A-15F0-4115-89F8-3592DBF746C6}" srcOrd="0" destOrd="0" presId="urn:microsoft.com/office/officeart/2008/layout/LinedList"/>
    <dgm:cxn modelId="{136A0ACA-A7C9-4DC2-AD28-D23DBB68E4C6}" type="presOf" srcId="{BF014BBF-29A7-4D4E-AECA-6103CF2D9D72}" destId="{C12B60CE-29CC-47B5-9BCD-5F246D3EFBFC}" srcOrd="0" destOrd="0" presId="urn:microsoft.com/office/officeart/2008/layout/LinedList"/>
    <dgm:cxn modelId="{CF7C89CA-A7DF-4175-A59E-58A85BF2C2BF}" srcId="{3CAF1F13-36A0-4E32-A879-3FDDF9ADBB0E}" destId="{7ED76D58-766C-4D10-8EBE-F08D3489AA56}" srcOrd="0" destOrd="0" parTransId="{5CC215FF-0DCC-458A-B125-998737343AFF}" sibTransId="{BA8B9446-7EE8-469B-8AC1-E3E09A7A7203}"/>
    <dgm:cxn modelId="{1E1DA1D5-B3C0-4281-9A89-D8903812133D}" type="presOf" srcId="{7ED76D58-766C-4D10-8EBE-F08D3489AA56}" destId="{8D78EB95-1FF4-4A9E-9FCA-37F8DAE9BDCC}" srcOrd="0" destOrd="0" presId="urn:microsoft.com/office/officeart/2008/layout/LinedList"/>
    <dgm:cxn modelId="{40B154DB-F174-4A50-9BC8-0D2A09C57114}" type="presOf" srcId="{9494C28C-F718-41F3-8BC6-90F68883169E}" destId="{E0575975-FFBF-490E-A634-3C80401F3B3D}" srcOrd="0" destOrd="0" presId="urn:microsoft.com/office/officeart/2008/layout/LinedList"/>
    <dgm:cxn modelId="{5D36EAF2-2D9C-46E1-A51A-01462AE83C35}" srcId="{3CAF1F13-36A0-4E32-A879-3FDDF9ADBB0E}" destId="{B607D0FC-7353-4301-8BBD-5096AED2471E}" srcOrd="3" destOrd="0" parTransId="{D4AD1AD4-6159-4362-9EBE-30AF4CFA36BD}" sibTransId="{C971C9B9-4B90-4B7F-8D82-74C864353931}"/>
    <dgm:cxn modelId="{1DFA180A-B99F-4F10-9232-9BCD4FD99E59}" type="presParOf" srcId="{CCE8650E-7D19-4E03-A2EE-78FFEE30C537}" destId="{81875418-C4D4-4F63-A4FC-515192585675}" srcOrd="0" destOrd="0" presId="urn:microsoft.com/office/officeart/2008/layout/LinedList"/>
    <dgm:cxn modelId="{D6C157B4-B30C-4F8B-8DE7-9BC92E29FC0F}" type="presParOf" srcId="{CCE8650E-7D19-4E03-A2EE-78FFEE30C537}" destId="{D86B4882-F94C-4682-AFFA-28391ED7546E}" srcOrd="1" destOrd="0" presId="urn:microsoft.com/office/officeart/2008/layout/LinedList"/>
    <dgm:cxn modelId="{BE84A7F7-0F7B-498E-8E93-99616A566AF3}" type="presParOf" srcId="{D86B4882-F94C-4682-AFFA-28391ED7546E}" destId="{8D78EB95-1FF4-4A9E-9FCA-37F8DAE9BDCC}" srcOrd="0" destOrd="0" presId="urn:microsoft.com/office/officeart/2008/layout/LinedList"/>
    <dgm:cxn modelId="{DB05C513-8BAD-41F1-BE3F-A395E7243BDC}" type="presParOf" srcId="{D86B4882-F94C-4682-AFFA-28391ED7546E}" destId="{B02759A2-D0F9-426B-A650-E58563F038F6}" srcOrd="1" destOrd="0" presId="urn:microsoft.com/office/officeart/2008/layout/LinedList"/>
    <dgm:cxn modelId="{AB7A1790-9B92-4C32-9FB5-265401E68B87}" type="presParOf" srcId="{CCE8650E-7D19-4E03-A2EE-78FFEE30C537}" destId="{CBF60947-D663-4569-B1B7-F57F2FA41CBA}" srcOrd="2" destOrd="0" presId="urn:microsoft.com/office/officeart/2008/layout/LinedList"/>
    <dgm:cxn modelId="{6210783C-124F-4F55-8DA4-A72E0E7AF170}" type="presParOf" srcId="{CCE8650E-7D19-4E03-A2EE-78FFEE30C537}" destId="{3F03B987-5B96-4EEC-8164-FF54BEE054C6}" srcOrd="3" destOrd="0" presId="urn:microsoft.com/office/officeart/2008/layout/LinedList"/>
    <dgm:cxn modelId="{72E5C6E1-A58C-474E-98A3-A440D596A5B1}" type="presParOf" srcId="{3F03B987-5B96-4EEC-8164-FF54BEE054C6}" destId="{C12B60CE-29CC-47B5-9BCD-5F246D3EFBFC}" srcOrd="0" destOrd="0" presId="urn:microsoft.com/office/officeart/2008/layout/LinedList"/>
    <dgm:cxn modelId="{B3F258C5-F046-48A6-B736-FB15F6AF826B}" type="presParOf" srcId="{3F03B987-5B96-4EEC-8164-FF54BEE054C6}" destId="{C1FEA6C8-BDE5-4BA8-914A-6166025C48B3}" srcOrd="1" destOrd="0" presId="urn:microsoft.com/office/officeart/2008/layout/LinedList"/>
    <dgm:cxn modelId="{396295B3-E0B6-4A7A-9815-BA9CBC052AD3}" type="presParOf" srcId="{CCE8650E-7D19-4E03-A2EE-78FFEE30C537}" destId="{58122959-2662-4F6A-8A73-639912C0C6E5}" srcOrd="4" destOrd="0" presId="urn:microsoft.com/office/officeart/2008/layout/LinedList"/>
    <dgm:cxn modelId="{E165AF2C-3A3F-4F0A-A955-0DBE18D0AC77}" type="presParOf" srcId="{CCE8650E-7D19-4E03-A2EE-78FFEE30C537}" destId="{B79BCD41-F8E6-4F3E-B1F7-FCFC2E84E443}" srcOrd="5" destOrd="0" presId="urn:microsoft.com/office/officeart/2008/layout/LinedList"/>
    <dgm:cxn modelId="{82448763-541E-4CF3-89E6-6834271FCC14}" type="presParOf" srcId="{B79BCD41-F8E6-4F3E-B1F7-FCFC2E84E443}" destId="{50E3D4BA-D16B-43BF-B351-E25037065BA7}" srcOrd="0" destOrd="0" presId="urn:microsoft.com/office/officeart/2008/layout/LinedList"/>
    <dgm:cxn modelId="{99A97CF7-A5F6-4B26-854C-874D3159C034}" type="presParOf" srcId="{B79BCD41-F8E6-4F3E-B1F7-FCFC2E84E443}" destId="{5E207498-C577-48C6-8151-F628A89D2138}" srcOrd="1" destOrd="0" presId="urn:microsoft.com/office/officeart/2008/layout/LinedList"/>
    <dgm:cxn modelId="{D142A414-78EB-4972-8776-980960F2731C}" type="presParOf" srcId="{CCE8650E-7D19-4E03-A2EE-78FFEE30C537}" destId="{4C4229A7-5032-472E-8DA5-495B8D2FC91F}" srcOrd="6" destOrd="0" presId="urn:microsoft.com/office/officeart/2008/layout/LinedList"/>
    <dgm:cxn modelId="{3A88A339-FB35-4604-96A2-57A80A6ADAD3}" type="presParOf" srcId="{CCE8650E-7D19-4E03-A2EE-78FFEE30C537}" destId="{A4D31071-8E77-4580-87F2-2629B38D4725}" srcOrd="7" destOrd="0" presId="urn:microsoft.com/office/officeart/2008/layout/LinedList"/>
    <dgm:cxn modelId="{08431B2D-884D-4E92-954E-AF1C9FB1BED0}" type="presParOf" srcId="{A4D31071-8E77-4580-87F2-2629B38D4725}" destId="{22EF728A-15F0-4115-89F8-3592DBF746C6}" srcOrd="0" destOrd="0" presId="urn:microsoft.com/office/officeart/2008/layout/LinedList"/>
    <dgm:cxn modelId="{F3FD03F2-7EC4-4736-AB84-446982223C21}" type="presParOf" srcId="{A4D31071-8E77-4580-87F2-2629B38D4725}" destId="{4CBE68B4-8C46-4634-9FD6-20EC9684159B}" srcOrd="1" destOrd="0" presId="urn:microsoft.com/office/officeart/2008/layout/LinedList"/>
    <dgm:cxn modelId="{897F084A-B55A-4399-AFB0-90913CA4F0C2}" type="presParOf" srcId="{CCE8650E-7D19-4E03-A2EE-78FFEE30C537}" destId="{416B04CC-9075-4B11-A993-D2AE1A2AE0F4}" srcOrd="8" destOrd="0" presId="urn:microsoft.com/office/officeart/2008/layout/LinedList"/>
    <dgm:cxn modelId="{83935542-E20E-4C1E-81A9-277BEFA475E3}" type="presParOf" srcId="{CCE8650E-7D19-4E03-A2EE-78FFEE30C537}" destId="{D88C366A-83ED-4871-AD82-13A4F06D9D97}" srcOrd="9" destOrd="0" presId="urn:microsoft.com/office/officeart/2008/layout/LinedList"/>
    <dgm:cxn modelId="{8850CB65-33DF-4B9F-9ED1-3DC6E5D4879C}" type="presParOf" srcId="{D88C366A-83ED-4871-AD82-13A4F06D9D97}" destId="{E0575975-FFBF-490E-A634-3C80401F3B3D}" srcOrd="0" destOrd="0" presId="urn:microsoft.com/office/officeart/2008/layout/LinedList"/>
    <dgm:cxn modelId="{EBF81BA6-8F0F-477F-9DF3-2B33F0540F10}" type="presParOf" srcId="{D88C366A-83ED-4871-AD82-13A4F06D9D97}" destId="{CD676627-E742-4E65-8AD5-22334F49CDD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101DFB-3EF2-4868-AE25-D65AD100782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</dgm:pt>
    <dgm:pt modelId="{C835444A-379B-4148-BF97-DAA547565CE2}">
      <dgm:prSet phldrT="[Tekst]"/>
      <dgm:spPr/>
      <dgm:t>
        <a:bodyPr/>
        <a:lstStyle/>
        <a:p>
          <a:r>
            <a:rPr lang="nl-BE" dirty="0"/>
            <a:t>Kernen als kern van lokaal leven	</a:t>
          </a:r>
        </a:p>
      </dgm:t>
    </dgm:pt>
    <dgm:pt modelId="{A13B93BD-2004-482C-BA9E-A28547E36CCC}" type="parTrans" cxnId="{064DD88A-9BD9-4E4D-A096-B9E4ACBAAC28}">
      <dgm:prSet/>
      <dgm:spPr/>
      <dgm:t>
        <a:bodyPr/>
        <a:lstStyle/>
        <a:p>
          <a:endParaRPr lang="nl-BE"/>
        </a:p>
      </dgm:t>
    </dgm:pt>
    <dgm:pt modelId="{07671E5C-224C-477E-AF11-13D23145E4F9}" type="sibTrans" cxnId="{064DD88A-9BD9-4E4D-A096-B9E4ACBAAC28}">
      <dgm:prSet/>
      <dgm:spPr/>
      <dgm:t>
        <a:bodyPr/>
        <a:lstStyle/>
        <a:p>
          <a:endParaRPr lang="nl-BE"/>
        </a:p>
      </dgm:t>
    </dgm:pt>
    <dgm:pt modelId="{3D18E013-80FF-4C04-8499-857770319468}">
      <dgm:prSet phldrT="[Tekst]"/>
      <dgm:spPr/>
      <dgm:t>
        <a:bodyPr/>
        <a:lstStyle/>
        <a:p>
          <a:r>
            <a:rPr lang="nl-BE" dirty="0"/>
            <a:t>Alternatieve energieopwekking is prioritair	</a:t>
          </a:r>
        </a:p>
      </dgm:t>
    </dgm:pt>
    <dgm:pt modelId="{FE5E70BE-35D8-49C3-83E8-7DF341893737}" type="parTrans" cxnId="{78BAD4DE-996E-4622-8377-8FCBDD6C6245}">
      <dgm:prSet/>
      <dgm:spPr/>
      <dgm:t>
        <a:bodyPr/>
        <a:lstStyle/>
        <a:p>
          <a:endParaRPr lang="nl-BE"/>
        </a:p>
      </dgm:t>
    </dgm:pt>
    <dgm:pt modelId="{DC8BB847-6F3C-41A1-B21C-33E134B66308}" type="sibTrans" cxnId="{78BAD4DE-996E-4622-8377-8FCBDD6C6245}">
      <dgm:prSet/>
      <dgm:spPr/>
      <dgm:t>
        <a:bodyPr/>
        <a:lstStyle/>
        <a:p>
          <a:endParaRPr lang="nl-BE"/>
        </a:p>
      </dgm:t>
    </dgm:pt>
    <dgm:pt modelId="{934415B6-450D-47DA-87B3-DC5EF541EB3A}">
      <dgm:prSet phldrT="[Tekst]"/>
      <dgm:spPr/>
      <dgm:t>
        <a:bodyPr/>
        <a:lstStyle/>
        <a:p>
          <a:r>
            <a:rPr lang="nl-BE" dirty="0"/>
            <a:t>Sterk fiets- en busnetwerk</a:t>
          </a:r>
        </a:p>
      </dgm:t>
    </dgm:pt>
    <dgm:pt modelId="{15937298-459D-4C76-AF73-F475D0E4B57B}" type="parTrans" cxnId="{B62339B9-43C4-424C-AE06-729447D2B042}">
      <dgm:prSet/>
      <dgm:spPr/>
      <dgm:t>
        <a:bodyPr/>
        <a:lstStyle/>
        <a:p>
          <a:endParaRPr lang="nl-BE"/>
        </a:p>
      </dgm:t>
    </dgm:pt>
    <dgm:pt modelId="{5B413624-1EA5-4B50-9FD0-1130A08BC2D1}" type="sibTrans" cxnId="{B62339B9-43C4-424C-AE06-729447D2B042}">
      <dgm:prSet/>
      <dgm:spPr/>
      <dgm:t>
        <a:bodyPr/>
        <a:lstStyle/>
        <a:p>
          <a:endParaRPr lang="nl-BE"/>
        </a:p>
      </dgm:t>
    </dgm:pt>
    <dgm:pt modelId="{8A4EFC07-5EC6-42C4-93E3-0B72E81B0254}">
      <dgm:prSet phldrT="[Tekst]"/>
      <dgm:spPr/>
      <dgm:t>
        <a:bodyPr/>
        <a:lstStyle/>
        <a:p>
          <a:r>
            <a:rPr lang="nl-BE" dirty="0"/>
            <a:t>Scheiding van stromen (voor fietsers en wandelaars)</a:t>
          </a:r>
        </a:p>
      </dgm:t>
    </dgm:pt>
    <dgm:pt modelId="{B9F1038E-63BF-443B-8556-32B13E6D0881}" type="parTrans" cxnId="{119E425E-E1A3-4B84-819B-800579150905}">
      <dgm:prSet/>
      <dgm:spPr/>
      <dgm:t>
        <a:bodyPr/>
        <a:lstStyle/>
        <a:p>
          <a:endParaRPr lang="nl-BE"/>
        </a:p>
      </dgm:t>
    </dgm:pt>
    <dgm:pt modelId="{EE3C5037-581B-4B2B-862D-DD1C8C6A6000}" type="sibTrans" cxnId="{119E425E-E1A3-4B84-819B-800579150905}">
      <dgm:prSet/>
      <dgm:spPr/>
      <dgm:t>
        <a:bodyPr/>
        <a:lstStyle/>
        <a:p>
          <a:endParaRPr lang="nl-BE"/>
        </a:p>
      </dgm:t>
    </dgm:pt>
    <dgm:pt modelId="{AE43C8B2-96EB-4CE4-804E-273F30BFE5B5}">
      <dgm:prSet phldrT="[Tekst]"/>
      <dgm:spPr/>
      <dgm:t>
        <a:bodyPr/>
        <a:lstStyle/>
        <a:p>
          <a:r>
            <a:rPr lang="nl-BE" dirty="0"/>
            <a:t>Bescherming open ruimtes</a:t>
          </a:r>
        </a:p>
      </dgm:t>
    </dgm:pt>
    <dgm:pt modelId="{05BC6F71-2C43-4BEB-8CEF-6BDB8A3D080B}" type="parTrans" cxnId="{91452931-000E-4F0C-A249-DAC6B343FADA}">
      <dgm:prSet/>
      <dgm:spPr/>
      <dgm:t>
        <a:bodyPr/>
        <a:lstStyle/>
        <a:p>
          <a:endParaRPr lang="nl-BE"/>
        </a:p>
      </dgm:t>
    </dgm:pt>
    <dgm:pt modelId="{136F5CDA-54B9-45C2-8ED0-283114EEFEF7}" type="sibTrans" cxnId="{91452931-000E-4F0C-A249-DAC6B343FADA}">
      <dgm:prSet/>
      <dgm:spPr/>
      <dgm:t>
        <a:bodyPr/>
        <a:lstStyle/>
        <a:p>
          <a:endParaRPr lang="nl-BE"/>
        </a:p>
      </dgm:t>
    </dgm:pt>
    <dgm:pt modelId="{71E82585-3BEF-411B-900D-860B9A926D0A}">
      <dgm:prSet phldrT="[Tekst]"/>
      <dgm:spPr/>
      <dgm:t>
        <a:bodyPr/>
        <a:lstStyle/>
        <a:p>
          <a:r>
            <a:rPr lang="nl-BE" dirty="0"/>
            <a:t>Simpel snelheidsbeleid</a:t>
          </a:r>
        </a:p>
      </dgm:t>
    </dgm:pt>
    <dgm:pt modelId="{FE239409-5EEF-4847-8694-E3FB30FACAF6}" type="sibTrans" cxnId="{B702BB06-AEAC-4D5B-BD02-A9D9CC195F67}">
      <dgm:prSet/>
      <dgm:spPr/>
      <dgm:t>
        <a:bodyPr/>
        <a:lstStyle/>
        <a:p>
          <a:endParaRPr lang="nl-BE"/>
        </a:p>
      </dgm:t>
    </dgm:pt>
    <dgm:pt modelId="{E33A26EB-686E-44F4-BE12-2C7B8AE809B5}" type="parTrans" cxnId="{B702BB06-AEAC-4D5B-BD02-A9D9CC195F67}">
      <dgm:prSet/>
      <dgm:spPr/>
      <dgm:t>
        <a:bodyPr/>
        <a:lstStyle/>
        <a:p>
          <a:endParaRPr lang="nl-BE"/>
        </a:p>
      </dgm:t>
    </dgm:pt>
    <dgm:pt modelId="{18AED28A-6A47-4AF4-BDF7-BD8C497C27A3}" type="pres">
      <dgm:prSet presAssocID="{56101DFB-3EF2-4868-AE25-D65AD1007828}" presName="linear" presStyleCnt="0">
        <dgm:presLayoutVars>
          <dgm:animLvl val="lvl"/>
          <dgm:resizeHandles val="exact"/>
        </dgm:presLayoutVars>
      </dgm:prSet>
      <dgm:spPr/>
    </dgm:pt>
    <dgm:pt modelId="{4EEBE2FB-AD2B-445B-AA18-8BB6CDE4C2E8}" type="pres">
      <dgm:prSet presAssocID="{C835444A-379B-4148-BF97-DAA547565CE2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B0E967BD-7523-4A19-AF47-CFE49BA06392}" type="pres">
      <dgm:prSet presAssocID="{07671E5C-224C-477E-AF11-13D23145E4F9}" presName="spacer" presStyleCnt="0"/>
      <dgm:spPr/>
    </dgm:pt>
    <dgm:pt modelId="{173886A4-AEB9-455A-BEE5-000755030B57}" type="pres">
      <dgm:prSet presAssocID="{3D18E013-80FF-4C04-8499-857770319468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ECBA42B2-62AF-4F73-BDC8-CA0C08D1DD4A}" type="pres">
      <dgm:prSet presAssocID="{DC8BB847-6F3C-41A1-B21C-33E134B66308}" presName="spacer" presStyleCnt="0"/>
      <dgm:spPr/>
    </dgm:pt>
    <dgm:pt modelId="{F10E3169-3305-40BE-835E-095DEA73748E}" type="pres">
      <dgm:prSet presAssocID="{934415B6-450D-47DA-87B3-DC5EF541EB3A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DE2DE995-EF05-46D9-84BD-07D494CFC4C6}" type="pres">
      <dgm:prSet presAssocID="{5B413624-1EA5-4B50-9FD0-1130A08BC2D1}" presName="spacer" presStyleCnt="0"/>
      <dgm:spPr/>
    </dgm:pt>
    <dgm:pt modelId="{EA8A8D48-3D7C-4F44-A77F-9D81B56BEA86}" type="pres">
      <dgm:prSet presAssocID="{8A4EFC07-5EC6-42C4-93E3-0B72E81B0254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356EEABA-4B1B-4FFA-B009-929876C8F0CF}" type="pres">
      <dgm:prSet presAssocID="{EE3C5037-581B-4B2B-862D-DD1C8C6A6000}" presName="spacer" presStyleCnt="0"/>
      <dgm:spPr/>
    </dgm:pt>
    <dgm:pt modelId="{224FE3CD-54B5-4769-B52F-D73AB9F31482}" type="pres">
      <dgm:prSet presAssocID="{AE43C8B2-96EB-4CE4-804E-273F30BFE5B5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E682189E-4994-4A68-978D-087287139D52}" type="pres">
      <dgm:prSet presAssocID="{136F5CDA-54B9-45C2-8ED0-283114EEFEF7}" presName="spacer" presStyleCnt="0"/>
      <dgm:spPr/>
    </dgm:pt>
    <dgm:pt modelId="{E616A234-9735-4C06-B342-B11A8699514E}" type="pres">
      <dgm:prSet presAssocID="{71E82585-3BEF-411B-900D-860B9A926D0A}" presName="parentText" presStyleLbl="node1" presStyleIdx="5" presStyleCnt="6" custLinFactNeighborX="-586" custLinFactNeighborY="24146">
        <dgm:presLayoutVars>
          <dgm:chMax val="0"/>
          <dgm:bulletEnabled val="1"/>
        </dgm:presLayoutVars>
      </dgm:prSet>
      <dgm:spPr/>
    </dgm:pt>
  </dgm:ptLst>
  <dgm:cxnLst>
    <dgm:cxn modelId="{B702BB06-AEAC-4D5B-BD02-A9D9CC195F67}" srcId="{56101DFB-3EF2-4868-AE25-D65AD1007828}" destId="{71E82585-3BEF-411B-900D-860B9A926D0A}" srcOrd="5" destOrd="0" parTransId="{E33A26EB-686E-44F4-BE12-2C7B8AE809B5}" sibTransId="{FE239409-5EEF-4847-8694-E3FB30FACAF6}"/>
    <dgm:cxn modelId="{BC1FD50E-BFE4-47B0-BBE0-B2D84E71E432}" type="presOf" srcId="{AE43C8B2-96EB-4CE4-804E-273F30BFE5B5}" destId="{224FE3CD-54B5-4769-B52F-D73AB9F31482}" srcOrd="0" destOrd="0" presId="urn:microsoft.com/office/officeart/2005/8/layout/vList2"/>
    <dgm:cxn modelId="{91452931-000E-4F0C-A249-DAC6B343FADA}" srcId="{56101DFB-3EF2-4868-AE25-D65AD1007828}" destId="{AE43C8B2-96EB-4CE4-804E-273F30BFE5B5}" srcOrd="4" destOrd="0" parTransId="{05BC6F71-2C43-4BEB-8CEF-6BDB8A3D080B}" sibTransId="{136F5CDA-54B9-45C2-8ED0-283114EEFEF7}"/>
    <dgm:cxn modelId="{119E425E-E1A3-4B84-819B-800579150905}" srcId="{56101DFB-3EF2-4868-AE25-D65AD1007828}" destId="{8A4EFC07-5EC6-42C4-93E3-0B72E81B0254}" srcOrd="3" destOrd="0" parTransId="{B9F1038E-63BF-443B-8556-32B13E6D0881}" sibTransId="{EE3C5037-581B-4B2B-862D-DD1C8C6A6000}"/>
    <dgm:cxn modelId="{DD2A7C45-449D-481D-998C-EF9E6C6CD498}" type="presOf" srcId="{934415B6-450D-47DA-87B3-DC5EF541EB3A}" destId="{F10E3169-3305-40BE-835E-095DEA73748E}" srcOrd="0" destOrd="0" presId="urn:microsoft.com/office/officeart/2005/8/layout/vList2"/>
    <dgm:cxn modelId="{7C09F16A-5EFC-4166-8622-61024BBE643C}" type="presOf" srcId="{56101DFB-3EF2-4868-AE25-D65AD1007828}" destId="{18AED28A-6A47-4AF4-BDF7-BD8C497C27A3}" srcOrd="0" destOrd="0" presId="urn:microsoft.com/office/officeart/2005/8/layout/vList2"/>
    <dgm:cxn modelId="{121D1351-A659-4109-9415-129692803F7E}" type="presOf" srcId="{3D18E013-80FF-4C04-8499-857770319468}" destId="{173886A4-AEB9-455A-BEE5-000755030B57}" srcOrd="0" destOrd="0" presId="urn:microsoft.com/office/officeart/2005/8/layout/vList2"/>
    <dgm:cxn modelId="{064DD88A-9BD9-4E4D-A096-B9E4ACBAAC28}" srcId="{56101DFB-3EF2-4868-AE25-D65AD1007828}" destId="{C835444A-379B-4148-BF97-DAA547565CE2}" srcOrd="0" destOrd="0" parTransId="{A13B93BD-2004-482C-BA9E-A28547E36CCC}" sibTransId="{07671E5C-224C-477E-AF11-13D23145E4F9}"/>
    <dgm:cxn modelId="{19B06A92-29B0-4964-86D4-6F7C3864B0E0}" type="presOf" srcId="{71E82585-3BEF-411B-900D-860B9A926D0A}" destId="{E616A234-9735-4C06-B342-B11A8699514E}" srcOrd="0" destOrd="0" presId="urn:microsoft.com/office/officeart/2005/8/layout/vList2"/>
    <dgm:cxn modelId="{D036E499-81D2-4AEE-8014-6F3E4801DB65}" type="presOf" srcId="{8A4EFC07-5EC6-42C4-93E3-0B72E81B0254}" destId="{EA8A8D48-3D7C-4F44-A77F-9D81B56BEA86}" srcOrd="0" destOrd="0" presId="urn:microsoft.com/office/officeart/2005/8/layout/vList2"/>
    <dgm:cxn modelId="{72AE7DA4-1CCE-49AB-83DC-8AB8AFE9D415}" type="presOf" srcId="{C835444A-379B-4148-BF97-DAA547565CE2}" destId="{4EEBE2FB-AD2B-445B-AA18-8BB6CDE4C2E8}" srcOrd="0" destOrd="0" presId="urn:microsoft.com/office/officeart/2005/8/layout/vList2"/>
    <dgm:cxn modelId="{B62339B9-43C4-424C-AE06-729447D2B042}" srcId="{56101DFB-3EF2-4868-AE25-D65AD1007828}" destId="{934415B6-450D-47DA-87B3-DC5EF541EB3A}" srcOrd="2" destOrd="0" parTransId="{15937298-459D-4C76-AF73-F475D0E4B57B}" sibTransId="{5B413624-1EA5-4B50-9FD0-1130A08BC2D1}"/>
    <dgm:cxn modelId="{78BAD4DE-996E-4622-8377-8FCBDD6C6245}" srcId="{56101DFB-3EF2-4868-AE25-D65AD1007828}" destId="{3D18E013-80FF-4C04-8499-857770319468}" srcOrd="1" destOrd="0" parTransId="{FE5E70BE-35D8-49C3-83E8-7DF341893737}" sibTransId="{DC8BB847-6F3C-41A1-B21C-33E134B66308}"/>
    <dgm:cxn modelId="{8FE2E7E6-E99A-4CEF-9305-D0EA5064DAE1}" type="presParOf" srcId="{18AED28A-6A47-4AF4-BDF7-BD8C497C27A3}" destId="{4EEBE2FB-AD2B-445B-AA18-8BB6CDE4C2E8}" srcOrd="0" destOrd="0" presId="urn:microsoft.com/office/officeart/2005/8/layout/vList2"/>
    <dgm:cxn modelId="{15B6C794-51C3-4734-A63C-8D1DABBDB4D8}" type="presParOf" srcId="{18AED28A-6A47-4AF4-BDF7-BD8C497C27A3}" destId="{B0E967BD-7523-4A19-AF47-CFE49BA06392}" srcOrd="1" destOrd="0" presId="urn:microsoft.com/office/officeart/2005/8/layout/vList2"/>
    <dgm:cxn modelId="{588847C3-E46A-487F-A7AA-D2F5A5A98A23}" type="presParOf" srcId="{18AED28A-6A47-4AF4-BDF7-BD8C497C27A3}" destId="{173886A4-AEB9-455A-BEE5-000755030B57}" srcOrd="2" destOrd="0" presId="urn:microsoft.com/office/officeart/2005/8/layout/vList2"/>
    <dgm:cxn modelId="{603C5758-60CF-47A3-92BA-17EB6EABA555}" type="presParOf" srcId="{18AED28A-6A47-4AF4-BDF7-BD8C497C27A3}" destId="{ECBA42B2-62AF-4F73-BDC8-CA0C08D1DD4A}" srcOrd="3" destOrd="0" presId="urn:microsoft.com/office/officeart/2005/8/layout/vList2"/>
    <dgm:cxn modelId="{E7D97275-83B8-4473-AC02-F27F57FFDE55}" type="presParOf" srcId="{18AED28A-6A47-4AF4-BDF7-BD8C497C27A3}" destId="{F10E3169-3305-40BE-835E-095DEA73748E}" srcOrd="4" destOrd="0" presId="urn:microsoft.com/office/officeart/2005/8/layout/vList2"/>
    <dgm:cxn modelId="{42ED9FEB-B6F4-4AAF-BB37-A81F1FB40FFC}" type="presParOf" srcId="{18AED28A-6A47-4AF4-BDF7-BD8C497C27A3}" destId="{DE2DE995-EF05-46D9-84BD-07D494CFC4C6}" srcOrd="5" destOrd="0" presId="urn:microsoft.com/office/officeart/2005/8/layout/vList2"/>
    <dgm:cxn modelId="{7878C193-564A-4832-893D-B966D15A4423}" type="presParOf" srcId="{18AED28A-6A47-4AF4-BDF7-BD8C497C27A3}" destId="{EA8A8D48-3D7C-4F44-A77F-9D81B56BEA86}" srcOrd="6" destOrd="0" presId="urn:microsoft.com/office/officeart/2005/8/layout/vList2"/>
    <dgm:cxn modelId="{3CC899A7-9C8F-4111-B357-DD4DC12AF77D}" type="presParOf" srcId="{18AED28A-6A47-4AF4-BDF7-BD8C497C27A3}" destId="{356EEABA-4B1B-4FFA-B009-929876C8F0CF}" srcOrd="7" destOrd="0" presId="urn:microsoft.com/office/officeart/2005/8/layout/vList2"/>
    <dgm:cxn modelId="{302DB28A-3F91-4555-B685-29BCC8CD1974}" type="presParOf" srcId="{18AED28A-6A47-4AF4-BDF7-BD8C497C27A3}" destId="{224FE3CD-54B5-4769-B52F-D73AB9F31482}" srcOrd="8" destOrd="0" presId="urn:microsoft.com/office/officeart/2005/8/layout/vList2"/>
    <dgm:cxn modelId="{3FC79C16-FCC9-49FE-B62D-98F3695CC962}" type="presParOf" srcId="{18AED28A-6A47-4AF4-BDF7-BD8C497C27A3}" destId="{E682189E-4994-4A68-978D-087287139D52}" srcOrd="9" destOrd="0" presId="urn:microsoft.com/office/officeart/2005/8/layout/vList2"/>
    <dgm:cxn modelId="{B0388CAE-EF6E-4AB2-9305-4251847E74F2}" type="presParOf" srcId="{18AED28A-6A47-4AF4-BDF7-BD8C497C27A3}" destId="{E616A234-9735-4C06-B342-B11A8699514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D62FB6-85C9-40E8-A8FF-FBF22BF66C1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nl-BE"/>
        </a:p>
      </dgm:t>
    </dgm:pt>
    <dgm:pt modelId="{D30B7A37-EC03-4467-92A0-797DEAB2C105}">
      <dgm:prSet phldrT="[Tekst]"/>
      <dgm:spPr/>
      <dgm:t>
        <a:bodyPr/>
        <a:lstStyle/>
        <a:p>
          <a:r>
            <a:rPr lang="nl-BE" dirty="0"/>
            <a:t>RUIMTELIJKE ONTWIKKELINGEN IN RELATIE TOT MOBILITEIT	</a:t>
          </a:r>
        </a:p>
      </dgm:t>
    </dgm:pt>
    <dgm:pt modelId="{AEA224E0-1D61-4216-929F-875B77597160}" type="parTrans" cxnId="{8D937223-DB07-42AB-84B4-B7B78CA4035D}">
      <dgm:prSet/>
      <dgm:spPr/>
      <dgm:t>
        <a:bodyPr/>
        <a:lstStyle/>
        <a:p>
          <a:endParaRPr lang="nl-BE"/>
        </a:p>
      </dgm:t>
    </dgm:pt>
    <dgm:pt modelId="{115861F5-42BC-4A05-8FC8-47E32E799CE1}" type="sibTrans" cxnId="{8D937223-DB07-42AB-84B4-B7B78CA4035D}">
      <dgm:prSet/>
      <dgm:spPr/>
      <dgm:t>
        <a:bodyPr/>
        <a:lstStyle/>
        <a:p>
          <a:endParaRPr lang="nl-BE"/>
        </a:p>
      </dgm:t>
    </dgm:pt>
    <dgm:pt modelId="{3A44FDC7-A4E3-450B-BF67-60D4BEDE080B}">
      <dgm:prSet phldrT="[Tekst]"/>
      <dgm:spPr/>
      <dgm:t>
        <a:bodyPr/>
        <a:lstStyle/>
        <a:p>
          <a:r>
            <a:rPr lang="nl-BE" dirty="0"/>
            <a:t>ONTWIKKELING NETWERK PER VERVOERSWIJZE</a:t>
          </a:r>
        </a:p>
      </dgm:t>
    </dgm:pt>
    <dgm:pt modelId="{97D4FB3C-BCCD-491B-88D0-1E110655C267}" type="parTrans" cxnId="{BE2C2641-CC5B-42DB-9C95-03CF6552FE27}">
      <dgm:prSet/>
      <dgm:spPr/>
      <dgm:t>
        <a:bodyPr/>
        <a:lstStyle/>
        <a:p>
          <a:endParaRPr lang="nl-BE"/>
        </a:p>
      </dgm:t>
    </dgm:pt>
    <dgm:pt modelId="{C4EC8180-3503-4978-8F1C-3D696BB874D3}" type="sibTrans" cxnId="{BE2C2641-CC5B-42DB-9C95-03CF6552FE27}">
      <dgm:prSet/>
      <dgm:spPr/>
      <dgm:t>
        <a:bodyPr/>
        <a:lstStyle/>
        <a:p>
          <a:endParaRPr lang="nl-BE"/>
        </a:p>
      </dgm:t>
    </dgm:pt>
    <dgm:pt modelId="{94375E24-400F-48EF-9C19-4479B08864D7}">
      <dgm:prSet phldrT="[Tekst]"/>
      <dgm:spPr/>
      <dgm:t>
        <a:bodyPr/>
        <a:lstStyle/>
        <a:p>
          <a:r>
            <a:rPr lang="nl-BE" dirty="0"/>
            <a:t>ONDERSTEUNENDE EN ORGANISATORISCHE MAATREGELEN</a:t>
          </a:r>
        </a:p>
      </dgm:t>
    </dgm:pt>
    <dgm:pt modelId="{A5EEEC3E-6A0A-4E7B-9AC6-293D3A056580}" type="parTrans" cxnId="{444579D4-7B62-4898-9EC9-322A5369DB84}">
      <dgm:prSet/>
      <dgm:spPr/>
      <dgm:t>
        <a:bodyPr/>
        <a:lstStyle/>
        <a:p>
          <a:endParaRPr lang="nl-BE"/>
        </a:p>
      </dgm:t>
    </dgm:pt>
    <dgm:pt modelId="{C8FB7681-F497-48F7-B589-5AB9C8921204}" type="sibTrans" cxnId="{444579D4-7B62-4898-9EC9-322A5369DB84}">
      <dgm:prSet/>
      <dgm:spPr/>
      <dgm:t>
        <a:bodyPr/>
        <a:lstStyle/>
        <a:p>
          <a:endParaRPr lang="nl-BE"/>
        </a:p>
      </dgm:t>
    </dgm:pt>
    <dgm:pt modelId="{A2782815-CDE2-429F-955C-1A7E97D6C9AC}" type="pres">
      <dgm:prSet presAssocID="{FFD62FB6-85C9-40E8-A8FF-FBF22BF66C15}" presName="linear" presStyleCnt="0">
        <dgm:presLayoutVars>
          <dgm:animLvl val="lvl"/>
          <dgm:resizeHandles val="exact"/>
        </dgm:presLayoutVars>
      </dgm:prSet>
      <dgm:spPr/>
    </dgm:pt>
    <dgm:pt modelId="{E588F728-1159-4EF3-98DA-4E1A2427E58C}" type="pres">
      <dgm:prSet presAssocID="{D30B7A37-EC03-4467-92A0-797DEAB2C10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836F7DD-3C75-4E06-B377-3F52D674B7DC}" type="pres">
      <dgm:prSet presAssocID="{115861F5-42BC-4A05-8FC8-47E32E799CE1}" presName="spacer" presStyleCnt="0"/>
      <dgm:spPr/>
    </dgm:pt>
    <dgm:pt modelId="{155E475A-6EF4-4074-AAD1-108F28565AED}" type="pres">
      <dgm:prSet presAssocID="{3A44FDC7-A4E3-450B-BF67-60D4BEDE080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74081FE-39A1-4B59-A3CF-6242A4692043}" type="pres">
      <dgm:prSet presAssocID="{C4EC8180-3503-4978-8F1C-3D696BB874D3}" presName="spacer" presStyleCnt="0"/>
      <dgm:spPr/>
    </dgm:pt>
    <dgm:pt modelId="{E786AF93-8058-490A-946A-6622C4AFBDB5}" type="pres">
      <dgm:prSet presAssocID="{94375E24-400F-48EF-9C19-4479B08864D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DF1A80D-7988-4B6C-9861-44AAE4272468}" type="presOf" srcId="{D30B7A37-EC03-4467-92A0-797DEAB2C105}" destId="{E588F728-1159-4EF3-98DA-4E1A2427E58C}" srcOrd="0" destOrd="0" presId="urn:microsoft.com/office/officeart/2005/8/layout/vList2"/>
    <dgm:cxn modelId="{8D937223-DB07-42AB-84B4-B7B78CA4035D}" srcId="{FFD62FB6-85C9-40E8-A8FF-FBF22BF66C15}" destId="{D30B7A37-EC03-4467-92A0-797DEAB2C105}" srcOrd="0" destOrd="0" parTransId="{AEA224E0-1D61-4216-929F-875B77597160}" sibTransId="{115861F5-42BC-4A05-8FC8-47E32E799CE1}"/>
    <dgm:cxn modelId="{BE2C2641-CC5B-42DB-9C95-03CF6552FE27}" srcId="{FFD62FB6-85C9-40E8-A8FF-FBF22BF66C15}" destId="{3A44FDC7-A4E3-450B-BF67-60D4BEDE080B}" srcOrd="1" destOrd="0" parTransId="{97D4FB3C-BCCD-491B-88D0-1E110655C267}" sibTransId="{C4EC8180-3503-4978-8F1C-3D696BB874D3}"/>
    <dgm:cxn modelId="{B473BA75-F9E9-416E-B02F-B4EC599BB7B9}" type="presOf" srcId="{3A44FDC7-A4E3-450B-BF67-60D4BEDE080B}" destId="{155E475A-6EF4-4074-AAD1-108F28565AED}" srcOrd="0" destOrd="0" presId="urn:microsoft.com/office/officeart/2005/8/layout/vList2"/>
    <dgm:cxn modelId="{D8D6137B-DA97-4785-8E2A-6077CEB4B572}" type="presOf" srcId="{94375E24-400F-48EF-9C19-4479B08864D7}" destId="{E786AF93-8058-490A-946A-6622C4AFBDB5}" srcOrd="0" destOrd="0" presId="urn:microsoft.com/office/officeart/2005/8/layout/vList2"/>
    <dgm:cxn modelId="{F45D0FB7-99A5-46CC-B4D4-317AEC90BB65}" type="presOf" srcId="{FFD62FB6-85C9-40E8-A8FF-FBF22BF66C15}" destId="{A2782815-CDE2-429F-955C-1A7E97D6C9AC}" srcOrd="0" destOrd="0" presId="urn:microsoft.com/office/officeart/2005/8/layout/vList2"/>
    <dgm:cxn modelId="{444579D4-7B62-4898-9EC9-322A5369DB84}" srcId="{FFD62FB6-85C9-40E8-A8FF-FBF22BF66C15}" destId="{94375E24-400F-48EF-9C19-4479B08864D7}" srcOrd="2" destOrd="0" parTransId="{A5EEEC3E-6A0A-4E7B-9AC6-293D3A056580}" sibTransId="{C8FB7681-F497-48F7-B589-5AB9C8921204}"/>
    <dgm:cxn modelId="{3B9FA5BD-D571-4EAC-9F98-DD0074369C3C}" type="presParOf" srcId="{A2782815-CDE2-429F-955C-1A7E97D6C9AC}" destId="{E588F728-1159-4EF3-98DA-4E1A2427E58C}" srcOrd="0" destOrd="0" presId="urn:microsoft.com/office/officeart/2005/8/layout/vList2"/>
    <dgm:cxn modelId="{C032223A-4CB0-492A-82B3-51FB46238465}" type="presParOf" srcId="{A2782815-CDE2-429F-955C-1A7E97D6C9AC}" destId="{6836F7DD-3C75-4E06-B377-3F52D674B7DC}" srcOrd="1" destOrd="0" presId="urn:microsoft.com/office/officeart/2005/8/layout/vList2"/>
    <dgm:cxn modelId="{D1AD2D40-FBA3-43E4-B2FF-ACA0F1B24EE0}" type="presParOf" srcId="{A2782815-CDE2-429F-955C-1A7E97D6C9AC}" destId="{155E475A-6EF4-4074-AAD1-108F28565AED}" srcOrd="2" destOrd="0" presId="urn:microsoft.com/office/officeart/2005/8/layout/vList2"/>
    <dgm:cxn modelId="{C98C1DD2-BF3A-4B8D-8760-6391AD8F6FDC}" type="presParOf" srcId="{A2782815-CDE2-429F-955C-1A7E97D6C9AC}" destId="{974081FE-39A1-4B59-A3CF-6242A4692043}" srcOrd="3" destOrd="0" presId="urn:microsoft.com/office/officeart/2005/8/layout/vList2"/>
    <dgm:cxn modelId="{E88A0853-873F-4AAE-90C5-80AA2CF1534C}" type="presParOf" srcId="{A2782815-CDE2-429F-955C-1A7E97D6C9AC}" destId="{E786AF93-8058-490A-946A-6622C4AFBDB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1F7C87-5963-4155-9A5C-931587D75E20}">
      <dsp:nvSpPr>
        <dsp:cNvPr id="0" name=""/>
        <dsp:cNvSpPr/>
      </dsp:nvSpPr>
      <dsp:spPr>
        <a:xfrm>
          <a:off x="3000" y="186363"/>
          <a:ext cx="2925365" cy="6609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Inleidend gedeelte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i="1" kern="1200" dirty="0"/>
            <a:t>(p 7-13)</a:t>
          </a:r>
          <a:endParaRPr lang="en-US" sz="1400" i="1" kern="1200" dirty="0"/>
        </a:p>
      </dsp:txBody>
      <dsp:txXfrm>
        <a:off x="3000" y="186363"/>
        <a:ext cx="2925365" cy="660969"/>
      </dsp:txXfrm>
    </dsp:sp>
    <dsp:sp modelId="{A2A6AC97-61D8-4E2F-ADDD-11C1CAAE57E8}">
      <dsp:nvSpPr>
        <dsp:cNvPr id="0" name=""/>
        <dsp:cNvSpPr/>
      </dsp:nvSpPr>
      <dsp:spPr>
        <a:xfrm>
          <a:off x="0" y="813805"/>
          <a:ext cx="2925365" cy="254770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800" kern="1200" dirty="0"/>
            <a:t>Resultaat van de verkenningsnota (thema’s: vb. Fietsroutes)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800" kern="1200" dirty="0"/>
            <a:t>Resultaat van de uitwerkingsnota (onderzoekspunten: vb. verkeersstromen)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Participatietraject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</dsp:txBody>
      <dsp:txXfrm>
        <a:off x="0" y="813805"/>
        <a:ext cx="2925365" cy="2547703"/>
      </dsp:txXfrm>
    </dsp:sp>
    <dsp:sp modelId="{A4E47D8E-F8EB-46E2-B758-1B3C615A5FDE}">
      <dsp:nvSpPr>
        <dsp:cNvPr id="0" name=""/>
        <dsp:cNvSpPr/>
      </dsp:nvSpPr>
      <dsp:spPr>
        <a:xfrm>
          <a:off x="3337917" y="186363"/>
          <a:ext cx="2925365" cy="66096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Informatief gedeelte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i="1" kern="1200" dirty="0"/>
            <a:t>(p13 – 51)</a:t>
          </a:r>
          <a:endParaRPr lang="en-US" sz="1400" i="1" kern="1200" dirty="0"/>
        </a:p>
      </dsp:txBody>
      <dsp:txXfrm>
        <a:off x="3337917" y="186363"/>
        <a:ext cx="2925365" cy="660969"/>
      </dsp:txXfrm>
    </dsp:sp>
    <dsp:sp modelId="{AAD6D29F-0E18-4E63-A842-45F006D48956}">
      <dsp:nvSpPr>
        <dsp:cNvPr id="0" name=""/>
        <dsp:cNvSpPr/>
      </dsp:nvSpPr>
      <dsp:spPr>
        <a:xfrm>
          <a:off x="3337917" y="847333"/>
          <a:ext cx="2925365" cy="254770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800" kern="1200" dirty="0"/>
            <a:t>Uiteenzetting van de bestaande ruimtelijke structuur, de knelpunten, de bovenlokale verkeersplannen en van mobiliteitsplannen van buurgemeenten</a:t>
          </a:r>
          <a:endParaRPr lang="en-US" sz="1800" kern="1200" dirty="0"/>
        </a:p>
      </dsp:txBody>
      <dsp:txXfrm>
        <a:off x="3337917" y="847333"/>
        <a:ext cx="2925365" cy="2547703"/>
      </dsp:txXfrm>
    </dsp:sp>
    <dsp:sp modelId="{17DBDD27-4506-4702-A24A-050933DB698D}">
      <dsp:nvSpPr>
        <dsp:cNvPr id="0" name=""/>
        <dsp:cNvSpPr/>
      </dsp:nvSpPr>
      <dsp:spPr>
        <a:xfrm>
          <a:off x="6672833" y="186363"/>
          <a:ext cx="2925365" cy="66096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Richtinggevend gedeelte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i="1" kern="1200" dirty="0"/>
            <a:t>(p51-112)</a:t>
          </a:r>
          <a:endParaRPr lang="en-US" sz="1400" i="1" kern="1200" dirty="0"/>
        </a:p>
      </dsp:txBody>
      <dsp:txXfrm>
        <a:off x="6672833" y="186363"/>
        <a:ext cx="2925365" cy="660969"/>
      </dsp:txXfrm>
    </dsp:sp>
    <dsp:sp modelId="{ED7A4E50-FD7D-4E05-85F7-27985E5BDED5}">
      <dsp:nvSpPr>
        <dsp:cNvPr id="0" name=""/>
        <dsp:cNvSpPr/>
      </dsp:nvSpPr>
      <dsp:spPr>
        <a:xfrm>
          <a:off x="6672833" y="847333"/>
          <a:ext cx="2925365" cy="254770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800" kern="1200"/>
            <a:t>Doelstellingen (veiligheid, bereikbaarheid, verkeersleefbaarheid, toegankelijkheid, milieu)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800" kern="1200"/>
            <a:t>Kader voor duurzaam mobiliteitsbeleid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800" kern="1200" dirty="0"/>
            <a:t>Relatieschema’s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800" kern="1200" dirty="0"/>
            <a:t>Actieprogramma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Uitvoering</a:t>
          </a:r>
        </a:p>
      </dsp:txBody>
      <dsp:txXfrm>
        <a:off x="6672833" y="847333"/>
        <a:ext cx="2925365" cy="25477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875418-C4D4-4F63-A4FC-515192585675}">
      <dsp:nvSpPr>
        <dsp:cNvPr id="0" name=""/>
        <dsp:cNvSpPr/>
      </dsp:nvSpPr>
      <dsp:spPr>
        <a:xfrm>
          <a:off x="0" y="680"/>
          <a:ext cx="650630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78EB95-1FF4-4A9E-9FCA-37F8DAE9BDCC}">
      <dsp:nvSpPr>
        <dsp:cNvPr id="0" name=""/>
        <dsp:cNvSpPr/>
      </dsp:nvSpPr>
      <dsp:spPr>
        <a:xfrm>
          <a:off x="0" y="680"/>
          <a:ext cx="6506304" cy="1115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700" kern="1200"/>
            <a:t>Verplicht, maar invulling ervan is vrij te bepalen door gemeentes</a:t>
          </a:r>
          <a:endParaRPr lang="en-US" sz="2700" kern="1200"/>
        </a:p>
      </dsp:txBody>
      <dsp:txXfrm>
        <a:off x="0" y="680"/>
        <a:ext cx="6506304" cy="1115295"/>
      </dsp:txXfrm>
    </dsp:sp>
    <dsp:sp modelId="{CBF60947-D663-4569-B1B7-F57F2FA41CBA}">
      <dsp:nvSpPr>
        <dsp:cNvPr id="0" name=""/>
        <dsp:cNvSpPr/>
      </dsp:nvSpPr>
      <dsp:spPr>
        <a:xfrm>
          <a:off x="0" y="1115976"/>
          <a:ext cx="6506304" cy="0"/>
        </a:xfrm>
        <a:prstGeom prst="line">
          <a:avLst/>
        </a:prstGeom>
        <a:solidFill>
          <a:schemeClr val="accent2">
            <a:hueOff val="-41413"/>
            <a:satOff val="-13584"/>
            <a:lumOff val="-4951"/>
            <a:alphaOff val="0"/>
          </a:schemeClr>
        </a:solidFill>
        <a:ln w="34925" cap="flat" cmpd="sng" algn="in">
          <a:solidFill>
            <a:schemeClr val="accent2">
              <a:hueOff val="-41413"/>
              <a:satOff val="-13584"/>
              <a:lumOff val="-49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2B60CE-29CC-47B5-9BCD-5F246D3EFBFC}">
      <dsp:nvSpPr>
        <dsp:cNvPr id="0" name=""/>
        <dsp:cNvSpPr/>
      </dsp:nvSpPr>
      <dsp:spPr>
        <a:xfrm>
          <a:off x="0" y="1115976"/>
          <a:ext cx="6506304" cy="1115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700" kern="1200" dirty="0"/>
            <a:t>Project Stuurgroep (gemeente, Politiezone, AWV, MOW, Provincie en De Lijn)</a:t>
          </a:r>
          <a:endParaRPr lang="en-US" sz="2700" kern="1200" dirty="0"/>
        </a:p>
      </dsp:txBody>
      <dsp:txXfrm>
        <a:off x="0" y="1115976"/>
        <a:ext cx="6506304" cy="1115295"/>
      </dsp:txXfrm>
    </dsp:sp>
    <dsp:sp modelId="{58122959-2662-4F6A-8A73-639912C0C6E5}">
      <dsp:nvSpPr>
        <dsp:cNvPr id="0" name=""/>
        <dsp:cNvSpPr/>
      </dsp:nvSpPr>
      <dsp:spPr>
        <a:xfrm>
          <a:off x="0" y="2231272"/>
          <a:ext cx="6506304" cy="0"/>
        </a:xfrm>
        <a:prstGeom prst="line">
          <a:avLst/>
        </a:prstGeom>
        <a:solidFill>
          <a:schemeClr val="accent2">
            <a:hueOff val="-82827"/>
            <a:satOff val="-27168"/>
            <a:lumOff val="-9901"/>
            <a:alphaOff val="0"/>
          </a:schemeClr>
        </a:solidFill>
        <a:ln w="34925" cap="flat" cmpd="sng" algn="in">
          <a:solidFill>
            <a:schemeClr val="accent2">
              <a:hueOff val="-82827"/>
              <a:satOff val="-27168"/>
              <a:lumOff val="-99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E3D4BA-D16B-43BF-B351-E25037065BA7}">
      <dsp:nvSpPr>
        <dsp:cNvPr id="0" name=""/>
        <dsp:cNvSpPr/>
      </dsp:nvSpPr>
      <dsp:spPr>
        <a:xfrm>
          <a:off x="0" y="2231272"/>
          <a:ext cx="6506304" cy="1115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700" kern="1200" dirty="0"/>
            <a:t>Adviesraden werden aangeschreven</a:t>
          </a:r>
          <a:endParaRPr lang="en-US" sz="2700" kern="1200" dirty="0"/>
        </a:p>
      </dsp:txBody>
      <dsp:txXfrm>
        <a:off x="0" y="2231272"/>
        <a:ext cx="6506304" cy="1115295"/>
      </dsp:txXfrm>
    </dsp:sp>
    <dsp:sp modelId="{4C4229A7-5032-472E-8DA5-495B8D2FC91F}">
      <dsp:nvSpPr>
        <dsp:cNvPr id="0" name=""/>
        <dsp:cNvSpPr/>
      </dsp:nvSpPr>
      <dsp:spPr>
        <a:xfrm>
          <a:off x="0" y="3346567"/>
          <a:ext cx="6506304" cy="0"/>
        </a:xfrm>
        <a:prstGeom prst="line">
          <a:avLst/>
        </a:prstGeom>
        <a:solidFill>
          <a:schemeClr val="accent2">
            <a:hueOff val="-124240"/>
            <a:satOff val="-40751"/>
            <a:lumOff val="-14852"/>
            <a:alphaOff val="0"/>
          </a:schemeClr>
        </a:solidFill>
        <a:ln w="34925" cap="flat" cmpd="sng" algn="in">
          <a:solidFill>
            <a:schemeClr val="accent2">
              <a:hueOff val="-124240"/>
              <a:satOff val="-40751"/>
              <a:lumOff val="-148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EF728A-15F0-4115-89F8-3592DBF746C6}">
      <dsp:nvSpPr>
        <dsp:cNvPr id="0" name=""/>
        <dsp:cNvSpPr/>
      </dsp:nvSpPr>
      <dsp:spPr>
        <a:xfrm>
          <a:off x="0" y="3346567"/>
          <a:ext cx="6506304" cy="1115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700" kern="1200"/>
            <a:t>Openbaar onderzoek</a:t>
          </a:r>
          <a:endParaRPr lang="en-US" sz="2700" kern="1200"/>
        </a:p>
      </dsp:txBody>
      <dsp:txXfrm>
        <a:off x="0" y="3346567"/>
        <a:ext cx="6506304" cy="1115295"/>
      </dsp:txXfrm>
    </dsp:sp>
    <dsp:sp modelId="{416B04CC-9075-4B11-A993-D2AE1A2AE0F4}">
      <dsp:nvSpPr>
        <dsp:cNvPr id="0" name=""/>
        <dsp:cNvSpPr/>
      </dsp:nvSpPr>
      <dsp:spPr>
        <a:xfrm>
          <a:off x="0" y="4461863"/>
          <a:ext cx="6506304" cy="0"/>
        </a:xfrm>
        <a:prstGeom prst="line">
          <a:avLst/>
        </a:prstGeom>
        <a:solidFill>
          <a:schemeClr val="accent2">
            <a:hueOff val="-165654"/>
            <a:satOff val="-54335"/>
            <a:lumOff val="-19803"/>
            <a:alphaOff val="0"/>
          </a:schemeClr>
        </a:solidFill>
        <a:ln w="34925" cap="flat" cmpd="sng" algn="in">
          <a:solidFill>
            <a:schemeClr val="accent2">
              <a:hueOff val="-165654"/>
              <a:satOff val="-54335"/>
              <a:lumOff val="-198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575975-FFBF-490E-A634-3C80401F3B3D}">
      <dsp:nvSpPr>
        <dsp:cNvPr id="0" name=""/>
        <dsp:cNvSpPr/>
      </dsp:nvSpPr>
      <dsp:spPr>
        <a:xfrm>
          <a:off x="0" y="4461863"/>
          <a:ext cx="6506304" cy="1115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700" kern="1200" dirty="0"/>
            <a:t>Weinig reactie op commissie</a:t>
          </a:r>
          <a:endParaRPr lang="en-US" sz="2700" kern="1200" dirty="0"/>
        </a:p>
      </dsp:txBody>
      <dsp:txXfrm>
        <a:off x="0" y="4461863"/>
        <a:ext cx="6506304" cy="11152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EBE2FB-AD2B-445B-AA18-8BB6CDE4C2E8}">
      <dsp:nvSpPr>
        <dsp:cNvPr id="0" name=""/>
        <dsp:cNvSpPr/>
      </dsp:nvSpPr>
      <dsp:spPr>
        <a:xfrm>
          <a:off x="0" y="15993"/>
          <a:ext cx="6506304" cy="86910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300" kern="1200" dirty="0"/>
            <a:t>Kernen als kern van lokaal leven	</a:t>
          </a:r>
        </a:p>
      </dsp:txBody>
      <dsp:txXfrm>
        <a:off x="42426" y="58419"/>
        <a:ext cx="6421452" cy="784256"/>
      </dsp:txXfrm>
    </dsp:sp>
    <dsp:sp modelId="{173886A4-AEB9-455A-BEE5-000755030B57}">
      <dsp:nvSpPr>
        <dsp:cNvPr id="0" name=""/>
        <dsp:cNvSpPr/>
      </dsp:nvSpPr>
      <dsp:spPr>
        <a:xfrm>
          <a:off x="0" y="951342"/>
          <a:ext cx="6506304" cy="869108"/>
        </a:xfrm>
        <a:prstGeom prst="roundRect">
          <a:avLst/>
        </a:prstGeom>
        <a:solidFill>
          <a:schemeClr val="accent2">
            <a:hueOff val="-33131"/>
            <a:satOff val="-10867"/>
            <a:lumOff val="-3961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300" kern="1200" dirty="0"/>
            <a:t>Alternatieve energieopwekking is prioritair	</a:t>
          </a:r>
        </a:p>
      </dsp:txBody>
      <dsp:txXfrm>
        <a:off x="42426" y="993768"/>
        <a:ext cx="6421452" cy="784256"/>
      </dsp:txXfrm>
    </dsp:sp>
    <dsp:sp modelId="{F10E3169-3305-40BE-835E-095DEA73748E}">
      <dsp:nvSpPr>
        <dsp:cNvPr id="0" name=""/>
        <dsp:cNvSpPr/>
      </dsp:nvSpPr>
      <dsp:spPr>
        <a:xfrm>
          <a:off x="0" y="1886691"/>
          <a:ext cx="6506304" cy="869108"/>
        </a:xfrm>
        <a:prstGeom prst="roundRect">
          <a:avLst/>
        </a:prstGeom>
        <a:solidFill>
          <a:schemeClr val="accent2">
            <a:hueOff val="-66262"/>
            <a:satOff val="-21734"/>
            <a:lumOff val="-7921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300" kern="1200" dirty="0"/>
            <a:t>Sterk fiets- en busnetwerk</a:t>
          </a:r>
        </a:p>
      </dsp:txBody>
      <dsp:txXfrm>
        <a:off x="42426" y="1929117"/>
        <a:ext cx="6421452" cy="784256"/>
      </dsp:txXfrm>
    </dsp:sp>
    <dsp:sp modelId="{EA8A8D48-3D7C-4F44-A77F-9D81B56BEA86}">
      <dsp:nvSpPr>
        <dsp:cNvPr id="0" name=""/>
        <dsp:cNvSpPr/>
      </dsp:nvSpPr>
      <dsp:spPr>
        <a:xfrm>
          <a:off x="0" y="2822040"/>
          <a:ext cx="6506304" cy="869108"/>
        </a:xfrm>
        <a:prstGeom prst="roundRect">
          <a:avLst/>
        </a:prstGeom>
        <a:solidFill>
          <a:schemeClr val="accent2">
            <a:hueOff val="-99392"/>
            <a:satOff val="-32601"/>
            <a:lumOff val="-11882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300" kern="1200" dirty="0"/>
            <a:t>Scheiding van stromen (voor fietsers en wandelaars)</a:t>
          </a:r>
        </a:p>
      </dsp:txBody>
      <dsp:txXfrm>
        <a:off x="42426" y="2864466"/>
        <a:ext cx="6421452" cy="784256"/>
      </dsp:txXfrm>
    </dsp:sp>
    <dsp:sp modelId="{224FE3CD-54B5-4769-B52F-D73AB9F31482}">
      <dsp:nvSpPr>
        <dsp:cNvPr id="0" name=""/>
        <dsp:cNvSpPr/>
      </dsp:nvSpPr>
      <dsp:spPr>
        <a:xfrm>
          <a:off x="0" y="3757388"/>
          <a:ext cx="6506304" cy="869108"/>
        </a:xfrm>
        <a:prstGeom prst="roundRect">
          <a:avLst/>
        </a:prstGeom>
        <a:solidFill>
          <a:schemeClr val="accent2">
            <a:hueOff val="-132523"/>
            <a:satOff val="-43468"/>
            <a:lumOff val="-15842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300" kern="1200" dirty="0"/>
            <a:t>Bescherming open ruimtes</a:t>
          </a:r>
        </a:p>
      </dsp:txBody>
      <dsp:txXfrm>
        <a:off x="42426" y="3799814"/>
        <a:ext cx="6421452" cy="784256"/>
      </dsp:txXfrm>
    </dsp:sp>
    <dsp:sp modelId="{E616A234-9735-4C06-B342-B11A8699514E}">
      <dsp:nvSpPr>
        <dsp:cNvPr id="0" name=""/>
        <dsp:cNvSpPr/>
      </dsp:nvSpPr>
      <dsp:spPr>
        <a:xfrm>
          <a:off x="0" y="4708731"/>
          <a:ext cx="6506304" cy="869108"/>
        </a:xfrm>
        <a:prstGeom prst="roundRect">
          <a:avLst/>
        </a:prstGeom>
        <a:solidFill>
          <a:schemeClr val="accent2">
            <a:hueOff val="-165654"/>
            <a:satOff val="-54335"/>
            <a:lumOff val="-19803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300" kern="1200" dirty="0"/>
            <a:t>Simpel snelheidsbeleid</a:t>
          </a:r>
        </a:p>
      </dsp:txBody>
      <dsp:txXfrm>
        <a:off x="42426" y="4751157"/>
        <a:ext cx="6421452" cy="7842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88F728-1159-4EF3-98DA-4E1A2427E58C}">
      <dsp:nvSpPr>
        <dsp:cNvPr id="0" name=""/>
        <dsp:cNvSpPr/>
      </dsp:nvSpPr>
      <dsp:spPr>
        <a:xfrm>
          <a:off x="0" y="5849"/>
          <a:ext cx="6506304" cy="17901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400" kern="1200" dirty="0"/>
            <a:t>RUIMTELIJKE ONTWIKKELINGEN IN RELATIE TOT MOBILITEIT	</a:t>
          </a:r>
        </a:p>
      </dsp:txBody>
      <dsp:txXfrm>
        <a:off x="87385" y="93234"/>
        <a:ext cx="6331534" cy="1615330"/>
      </dsp:txXfrm>
    </dsp:sp>
    <dsp:sp modelId="{155E475A-6EF4-4074-AAD1-108F28565AED}">
      <dsp:nvSpPr>
        <dsp:cNvPr id="0" name=""/>
        <dsp:cNvSpPr/>
      </dsp:nvSpPr>
      <dsp:spPr>
        <a:xfrm>
          <a:off x="0" y="1893870"/>
          <a:ext cx="6506304" cy="1790100"/>
        </a:xfrm>
        <a:prstGeom prst="roundRect">
          <a:avLst/>
        </a:prstGeom>
        <a:solidFill>
          <a:schemeClr val="accent2">
            <a:hueOff val="-82827"/>
            <a:satOff val="-27168"/>
            <a:lumOff val="-9901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400" kern="1200" dirty="0"/>
            <a:t>ONTWIKKELING NETWERK PER VERVOERSWIJZE</a:t>
          </a:r>
        </a:p>
      </dsp:txBody>
      <dsp:txXfrm>
        <a:off x="87385" y="1981255"/>
        <a:ext cx="6331534" cy="1615330"/>
      </dsp:txXfrm>
    </dsp:sp>
    <dsp:sp modelId="{E786AF93-8058-490A-946A-6622C4AFBDB5}">
      <dsp:nvSpPr>
        <dsp:cNvPr id="0" name=""/>
        <dsp:cNvSpPr/>
      </dsp:nvSpPr>
      <dsp:spPr>
        <a:xfrm>
          <a:off x="0" y="3781890"/>
          <a:ext cx="6506304" cy="1790100"/>
        </a:xfrm>
        <a:prstGeom prst="roundRect">
          <a:avLst/>
        </a:prstGeom>
        <a:solidFill>
          <a:schemeClr val="accent2">
            <a:hueOff val="-165654"/>
            <a:satOff val="-54335"/>
            <a:lumOff val="-19803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400" kern="1200" dirty="0"/>
            <a:t>ONDERSTEUNENDE EN ORGANISATORISCHE MAATREGELEN</a:t>
          </a:r>
        </a:p>
      </dsp:txBody>
      <dsp:txXfrm>
        <a:off x="87385" y="3869275"/>
        <a:ext cx="6331534" cy="1615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comments" Target="../comments/comment1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BA7F3F-D56F-4C06-84AC-03FC83B06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15374B5-D7C8-4AA9-BE65-DB7A0CA9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73A7452-ED0F-4903-A620-8D103E556C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6A3F6CE-D581-4C37-8822-4F4A68325E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969E8D6-84EA-4602-B5F5-4AE7AB4D4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420" y="950310"/>
            <a:ext cx="8361229" cy="2098226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Mobiliteitsplan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45E6A88-875A-487A-A9E7-9A8ED39150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7795" y="2959289"/>
            <a:ext cx="6831673" cy="108623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l-BE" dirty="0">
                <a:solidFill>
                  <a:schemeClr val="bg1"/>
                </a:solidFill>
              </a:rPr>
              <a:t>GOEDKEURING FINALE VERSIE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E33FEFA-299A-41CE-83A8-8B1C649B3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783" y="3653635"/>
            <a:ext cx="1997804" cy="104884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619104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0BC9609-A8AF-411F-A9E0-C3B93C894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48D6F2-A80E-4417-B706-B03B3E3EA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39704"/>
            <a:ext cx="3299579" cy="5577840"/>
          </a:xfrm>
        </p:spPr>
        <p:txBody>
          <a:bodyPr anchor="ctr">
            <a:normAutofit/>
          </a:bodyPr>
          <a:lstStyle/>
          <a:p>
            <a:pPr algn="ctr"/>
            <a:r>
              <a:rPr lang="nl-BE" sz="3100" u="sng" dirty="0"/>
              <a:t>DRIE</a:t>
            </a:r>
            <a:br>
              <a:rPr lang="nl-BE" sz="3100" u="sng" dirty="0"/>
            </a:br>
            <a:r>
              <a:rPr lang="nl-BE" sz="3100" u="sng" dirty="0"/>
              <a:t>WERKDOMEINEN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04FFC76F-9F0B-4A53-9357-7A67CCEDDA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064910"/>
              </p:ext>
            </p:extLst>
          </p:nvPr>
        </p:nvGraphicFramePr>
        <p:xfrm>
          <a:off x="4901472" y="639705"/>
          <a:ext cx="6506304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8147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2DFFC-4DCC-48EE-B781-94D04B95F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A7F81F3-0BC7-45E1-8D88-6AC98123F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1" y="791570"/>
            <a:ext cx="4018839" cy="5262390"/>
          </a:xfrm>
        </p:spPr>
        <p:txBody>
          <a:bodyPr anchor="ctr">
            <a:normAutofit/>
          </a:bodyPr>
          <a:lstStyle/>
          <a:p>
            <a:pPr algn="r"/>
            <a:r>
              <a:rPr lang="nl-BE" sz="4600" dirty="0">
                <a:solidFill>
                  <a:schemeClr val="bg2"/>
                </a:solidFill>
              </a:rPr>
              <a:t>Resultaat van de drie werkdomeinen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B8B265-E68C-4B64-9238-781F0102C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E66764-CE3D-41C8-919D-15A0A2849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6720" y="791570"/>
            <a:ext cx="4892308" cy="5262390"/>
          </a:xfrm>
        </p:spPr>
        <p:txBody>
          <a:bodyPr anchor="ctr">
            <a:normAutofit/>
          </a:bodyPr>
          <a:lstStyle/>
          <a:p>
            <a:r>
              <a:rPr lang="nl-BE" sz="1400" dirty="0">
                <a:solidFill>
                  <a:schemeClr val="accent2">
                    <a:lumMod val="75000"/>
                  </a:schemeClr>
                </a:solidFill>
              </a:rPr>
              <a:t>Invoeren van Hop’in punten (deelauto’s, deelfietsen)</a:t>
            </a:r>
          </a:p>
          <a:p>
            <a:r>
              <a:rPr lang="nl-BE" sz="1400" dirty="0">
                <a:solidFill>
                  <a:schemeClr val="accent2">
                    <a:lumMod val="75000"/>
                  </a:schemeClr>
                </a:solidFill>
              </a:rPr>
              <a:t>Concentreren van nieuwe bebouwing in kernen, met aparte ruimtes voor bedrijven</a:t>
            </a:r>
          </a:p>
          <a:p>
            <a:r>
              <a:rPr lang="nl-BE" sz="1400" dirty="0">
                <a:solidFill>
                  <a:schemeClr val="accent2">
                    <a:lumMod val="75000"/>
                  </a:schemeClr>
                </a:solidFill>
              </a:rPr>
              <a:t>Checklist voor dossierbehandelaars van vergunningsdossiers</a:t>
            </a:r>
          </a:p>
          <a:p>
            <a:endParaRPr lang="nl-BE" sz="1400" dirty="0"/>
          </a:p>
          <a:p>
            <a:r>
              <a:rPr lang="nl-BE" sz="1400" dirty="0">
                <a:solidFill>
                  <a:schemeClr val="accent2">
                    <a:lumMod val="50000"/>
                  </a:schemeClr>
                </a:solidFill>
              </a:rPr>
              <a:t>Wegcategorisering met afbakening van snelheidsregimes</a:t>
            </a:r>
          </a:p>
          <a:p>
            <a:r>
              <a:rPr lang="nl-BE" sz="1400" dirty="0">
                <a:solidFill>
                  <a:schemeClr val="accent2">
                    <a:lumMod val="50000"/>
                  </a:schemeClr>
                </a:solidFill>
              </a:rPr>
              <a:t>Uitrollen van vrachtroutenetwerk met andere overheden </a:t>
            </a:r>
          </a:p>
          <a:p>
            <a:r>
              <a:rPr lang="nl-BE" sz="1400" dirty="0">
                <a:solidFill>
                  <a:schemeClr val="accent2">
                    <a:lumMod val="50000"/>
                  </a:schemeClr>
                </a:solidFill>
              </a:rPr>
              <a:t>Fietsnetwerk: lokaal en bovenlokaal</a:t>
            </a:r>
          </a:p>
          <a:p>
            <a:r>
              <a:rPr lang="nl-BE" sz="1400" dirty="0">
                <a:solidFill>
                  <a:schemeClr val="accent2">
                    <a:lumMod val="50000"/>
                  </a:schemeClr>
                </a:solidFill>
              </a:rPr>
              <a:t>Voetgangersnetwerk: prioriteitenlijst door milieuraad</a:t>
            </a:r>
          </a:p>
          <a:p>
            <a:endParaRPr lang="nl-BE" sz="1400" dirty="0"/>
          </a:p>
          <a:p>
            <a:r>
              <a:rPr lang="nl-BE" sz="1400" dirty="0">
                <a:solidFill>
                  <a:schemeClr val="bg2">
                    <a:lumMod val="25000"/>
                  </a:schemeClr>
                </a:solidFill>
              </a:rPr>
              <a:t>Signalisatieplan (bewegwijzering routes, kaartenmakers met GPS toestellen)</a:t>
            </a:r>
          </a:p>
          <a:p>
            <a:r>
              <a:rPr lang="nl-BE" sz="1400" dirty="0">
                <a:solidFill>
                  <a:schemeClr val="bg2">
                    <a:lumMod val="25000"/>
                  </a:schemeClr>
                </a:solidFill>
              </a:rPr>
              <a:t>Energiebeleid</a:t>
            </a:r>
          </a:p>
          <a:p>
            <a:r>
              <a:rPr lang="nl-BE" sz="1400" dirty="0">
                <a:solidFill>
                  <a:schemeClr val="bg2">
                    <a:lumMod val="25000"/>
                  </a:schemeClr>
                </a:solidFill>
              </a:rPr>
              <a:t>Sensibilisatie</a:t>
            </a:r>
          </a:p>
          <a:p>
            <a:endParaRPr lang="nl-BE" sz="1400" dirty="0"/>
          </a:p>
          <a:p>
            <a:endParaRPr lang="nl-BE" sz="1400" dirty="0"/>
          </a:p>
        </p:txBody>
      </p:sp>
    </p:spTree>
    <p:extLst>
      <p:ext uri="{BB962C8B-B14F-4D97-AF65-F5344CB8AC3E}">
        <p14:creationId xmlns:p14="http://schemas.microsoft.com/office/powerpoint/2010/main" val="2015423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3D97C6-63EF-4CA6-B01D-25E2772DC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B3321B9-98F7-4F81-8FC7-2864A4362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nl-BE" u="sng" dirty="0"/>
              <a:t>Tot slot: het actieprogramma</a:t>
            </a:r>
          </a:p>
        </p:txBody>
      </p:sp>
      <p:pic>
        <p:nvPicPr>
          <p:cNvPr id="7" name="Graphic 6" descr="Stopwatch">
            <a:extLst>
              <a:ext uri="{FF2B5EF4-FFF2-40B4-BE49-F238E27FC236}">
                <a16:creationId xmlns:a16="http://schemas.microsoft.com/office/drawing/2014/main" id="{9B0B047D-9191-47FF-B0FC-E1693F04A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4276" y="1881930"/>
            <a:ext cx="3093388" cy="309338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DA4A40B-EDCE-42FC-B189-AEFB4F82E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861143-B2DD-4719-94D7-BEA8AF81D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>
            <a:normAutofit/>
          </a:bodyPr>
          <a:lstStyle/>
          <a:p>
            <a:r>
              <a:rPr lang="nl-BE" dirty="0"/>
              <a:t>Een actieprogramma per werkdomein (vb. fietsverkeer) </a:t>
            </a:r>
          </a:p>
          <a:p>
            <a:r>
              <a:rPr lang="nl-BE" dirty="0"/>
              <a:t>Korte termijn/middellange termijn/lange termijn (vb. bewegwijzering Oost-West as)</a:t>
            </a:r>
          </a:p>
          <a:p>
            <a:r>
              <a:rPr lang="nl-BE" dirty="0"/>
              <a:t>Beoordeling door verkeerscommissie (1 x per jaar)</a:t>
            </a:r>
          </a:p>
          <a:p>
            <a:r>
              <a:rPr lang="nl-BE" dirty="0"/>
              <a:t>Verwerking in meerjarenplan</a:t>
            </a:r>
          </a:p>
          <a:p>
            <a:r>
              <a:rPr lang="nl-BE" dirty="0"/>
              <a:t>Bovenlokaal overleg met buurgemeenten/ Vervoerregioraad</a:t>
            </a:r>
          </a:p>
        </p:txBody>
      </p:sp>
    </p:spTree>
    <p:extLst>
      <p:ext uri="{BB962C8B-B14F-4D97-AF65-F5344CB8AC3E}">
        <p14:creationId xmlns:p14="http://schemas.microsoft.com/office/powerpoint/2010/main" val="1907783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C30DECA-E52C-4D56-96B9-718590A2E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A046A95-1E4D-4EAE-9146-822CF94F0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E94C9933-93E1-43FF-8BC2-8F0B7794D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B3AA8CBD-7A2E-4084-A09F-484D16658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4" name="Titel 3">
            <a:extLst>
              <a:ext uri="{FF2B5EF4-FFF2-40B4-BE49-F238E27FC236}">
                <a16:creationId xmlns:a16="http://schemas.microsoft.com/office/drawing/2014/main" id="{4BA98EE0-74AF-4B45-9BE4-FD72EA363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2669" y="1480930"/>
            <a:ext cx="8447964" cy="3254321"/>
          </a:xfrm>
        </p:spPr>
        <p:txBody>
          <a:bodyPr>
            <a:normAutofit/>
          </a:bodyPr>
          <a:lstStyle/>
          <a:p>
            <a:pPr algn="l"/>
            <a:r>
              <a:rPr lang="nl-BE" sz="4100" dirty="0"/>
              <a:t>In het mobiliteitsplan wordt beschreven hoe </a:t>
            </a:r>
            <a:r>
              <a:rPr lang="nl-BE" sz="4100" b="1" dirty="0"/>
              <a:t>het beleid </a:t>
            </a:r>
            <a:r>
              <a:rPr lang="nl-BE" sz="4100" dirty="0"/>
              <a:t>de groeiende mobiliteitsbehoefte van de inwoners in goede banen wil leiden</a:t>
            </a:r>
          </a:p>
        </p:txBody>
      </p:sp>
    </p:spTree>
    <p:extLst>
      <p:ext uri="{BB962C8B-B14F-4D97-AF65-F5344CB8AC3E}">
        <p14:creationId xmlns:p14="http://schemas.microsoft.com/office/powerpoint/2010/main" val="2483262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FC4BDDA-039C-43DA-97C2-D74B8C21C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9776" y="803495"/>
            <a:ext cx="8361229" cy="2098226"/>
          </a:xfrm>
        </p:spPr>
        <p:txBody>
          <a:bodyPr/>
          <a:lstStyle/>
          <a:p>
            <a:r>
              <a:rPr lang="nl-BE" sz="4400" dirty="0"/>
              <a:t>Laarne kiest voor duurzame mobiliteitsoplossingen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BF102639-57AC-4988-AAD0-6E46C516F3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9776" y="3184754"/>
            <a:ext cx="8020050" cy="1815871"/>
          </a:xfrm>
        </p:spPr>
        <p:txBody>
          <a:bodyPr>
            <a:normAutofit fontScale="85000" lnSpcReduction="20000"/>
          </a:bodyPr>
          <a:lstStyle/>
          <a:p>
            <a:r>
              <a:rPr lang="nl-BE" dirty="0"/>
              <a:t>STOP – PRINCIPE:</a:t>
            </a:r>
          </a:p>
          <a:p>
            <a:r>
              <a:rPr lang="nl-BE" dirty="0"/>
              <a:t>Voorrang voor voetgangers, fietsers en collectief vervoer. Pas daarna komt de auto.</a:t>
            </a:r>
          </a:p>
          <a:p>
            <a:endParaRPr lang="nl-BE" dirty="0"/>
          </a:p>
          <a:p>
            <a:r>
              <a:rPr lang="nl-BE" dirty="0"/>
              <a:t>Waarom? Gemeenten die hun mobiliteitsplan vanuit dit opgangspunt opbouwen, worden leefbaarder, veiliger én bereikbaarder.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1B442D7-15AA-42A0-A9A6-03980385BE0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1051" y="4514850"/>
            <a:ext cx="245745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22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19CA5F-DB10-47DB-AE85-BDAFAE7E9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r>
              <a:rPr lang="nl-BE" u="sng" dirty="0"/>
              <a:t>De inhoud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7E2A2847-FBB0-43BC-9B80-384CB06BD4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5436352"/>
              </p:ext>
            </p:extLst>
          </p:nvPr>
        </p:nvGraphicFramePr>
        <p:xfrm>
          <a:off x="1724025" y="16383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9157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BC9609-A8AF-411F-A9E0-C3B93C894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AB05DD-8E3F-4F86-B6CB-C2573B40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39704"/>
            <a:ext cx="3299579" cy="5577840"/>
          </a:xfrm>
        </p:spPr>
        <p:txBody>
          <a:bodyPr anchor="ctr">
            <a:normAutofit/>
          </a:bodyPr>
          <a:lstStyle/>
          <a:p>
            <a:pPr algn="ctr"/>
            <a:r>
              <a:rPr lang="nl-BE" u="sng" dirty="0"/>
              <a:t>I. Inleidend gedeelte:</a:t>
            </a:r>
            <a:br>
              <a:rPr lang="nl-BE" u="sng" dirty="0"/>
            </a:br>
            <a:r>
              <a:rPr lang="nl-BE" u="sng" dirty="0"/>
              <a:t>Participatie</a:t>
            </a:r>
            <a:br>
              <a:rPr lang="nl-BE" dirty="0"/>
            </a:br>
            <a:endParaRPr lang="nl-BE" i="1" dirty="0"/>
          </a:p>
        </p:txBody>
      </p:sp>
      <p:graphicFrame>
        <p:nvGraphicFramePr>
          <p:cNvPr id="12" name="Tijdelijke aanduiding voor inhoud 2">
            <a:extLst>
              <a:ext uri="{FF2B5EF4-FFF2-40B4-BE49-F238E27FC236}">
                <a16:creationId xmlns:a16="http://schemas.microsoft.com/office/drawing/2014/main" id="{E3480F70-2784-4472-8931-C567F69FE0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8766627"/>
              </p:ext>
            </p:extLst>
          </p:nvPr>
        </p:nvGraphicFramePr>
        <p:xfrm>
          <a:off x="4901472" y="639705"/>
          <a:ext cx="6506304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9630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F8D9DA-876B-4E74-B28B-9DA484DC5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21058"/>
          </a:xfrm>
        </p:spPr>
        <p:txBody>
          <a:bodyPr/>
          <a:lstStyle/>
          <a:p>
            <a:r>
              <a:rPr lang="nl-BE" u="sng" dirty="0"/>
              <a:t>II. Informatief gedeelte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9545EB-FE2D-4FFD-B71E-A508AD79A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06858"/>
            <a:ext cx="9601200" cy="4260542"/>
          </a:xfrm>
        </p:spPr>
        <p:txBody>
          <a:bodyPr/>
          <a:lstStyle/>
          <a:p>
            <a:r>
              <a:rPr lang="nl-BE" dirty="0"/>
              <a:t>Laarne vandaag: de bestaande ruimtelijke structuur, bestaande verkeersinfrastructuur,…</a:t>
            </a:r>
          </a:p>
          <a:p>
            <a:r>
              <a:rPr lang="nl-BE" dirty="0"/>
              <a:t>Ongevallenanalyse</a:t>
            </a:r>
          </a:p>
          <a:p>
            <a:r>
              <a:rPr lang="nl-BE" dirty="0"/>
              <a:t>Relatie van dit plan tot andere plannen (RUP, burgemeestersconvenant,…)</a:t>
            </a:r>
          </a:p>
          <a:p>
            <a:r>
              <a:rPr lang="nl-BE" dirty="0"/>
              <a:t>Knelpunten:</a:t>
            </a:r>
          </a:p>
          <a:p>
            <a:pPr lvl="1"/>
            <a:r>
              <a:rPr lang="nl-BE" dirty="0"/>
              <a:t>Te snel rijden</a:t>
            </a:r>
          </a:p>
          <a:p>
            <a:pPr lvl="1"/>
            <a:r>
              <a:rPr lang="nl-BE" dirty="0"/>
              <a:t>Hoeveelheid vrachtverkeer/ontbreken vrachtroute</a:t>
            </a:r>
          </a:p>
          <a:p>
            <a:pPr lvl="1"/>
            <a:r>
              <a:rPr lang="nl-BE" dirty="0"/>
              <a:t>Missing links in fietsnetwerk</a:t>
            </a:r>
          </a:p>
          <a:p>
            <a:pPr lvl="1"/>
            <a:r>
              <a:rPr lang="nl-BE" dirty="0"/>
              <a:t>Inrichting kruispunt R4 x Eekhoekstraat</a:t>
            </a:r>
          </a:p>
          <a:p>
            <a:pPr marL="530352" lvl="1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14071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0BC9609-A8AF-411F-A9E0-C3B93C894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EE04A84-95A1-49D3-93EE-633AFC8C4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39704"/>
            <a:ext cx="3299579" cy="5577840"/>
          </a:xfrm>
        </p:spPr>
        <p:txBody>
          <a:bodyPr anchor="ctr">
            <a:normAutofit/>
          </a:bodyPr>
          <a:lstStyle/>
          <a:p>
            <a:pPr algn="ctr"/>
            <a:r>
              <a:rPr lang="nl-BE" sz="2800" u="sng" dirty="0"/>
              <a:t>Duurzame mobiliteitsscenario’s</a:t>
            </a:r>
            <a:br>
              <a:rPr lang="nl-BE" sz="2800" dirty="0"/>
            </a:br>
            <a:endParaRPr lang="nl-BE" sz="2800" dirty="0"/>
          </a:p>
        </p:txBody>
      </p:sp>
      <p:graphicFrame>
        <p:nvGraphicFramePr>
          <p:cNvPr id="7" name="Tijdelijke aanduiding voor inhoud 6">
            <a:extLst>
              <a:ext uri="{FF2B5EF4-FFF2-40B4-BE49-F238E27FC236}">
                <a16:creationId xmlns:a16="http://schemas.microsoft.com/office/drawing/2014/main" id="{C13C63E1-5F13-4BE5-AA82-96DA2DF684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3853987"/>
              </p:ext>
            </p:extLst>
          </p:nvPr>
        </p:nvGraphicFramePr>
        <p:xfrm>
          <a:off x="4901472" y="639705"/>
          <a:ext cx="6506304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3605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CDA5809-5664-4520-ADC8-6959936A1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E39189D-84E5-4A44-9304-DFEEE84BA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76" y="1311747"/>
            <a:ext cx="4331976" cy="4234506"/>
          </a:xfrm>
          <a:prstGeom prst="rect">
            <a:avLst/>
          </a:prstGeom>
        </p:spPr>
      </p:pic>
      <p:sp>
        <p:nvSpPr>
          <p:cNvPr id="24" name="Freeform 6">
            <a:extLst>
              <a:ext uri="{FF2B5EF4-FFF2-40B4-BE49-F238E27FC236}">
                <a16:creationId xmlns:a16="http://schemas.microsoft.com/office/drawing/2014/main" id="{D4C54414-6E76-4C63-9BDF-ED19F3B33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412340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3CB9D1-35C7-40BD-8647-4BC5AD075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38004" y="1480930"/>
            <a:ext cx="5607908" cy="3254321"/>
          </a:xfrm>
        </p:spPr>
        <p:txBody>
          <a:bodyPr>
            <a:normAutofit/>
          </a:bodyPr>
          <a:lstStyle/>
          <a:p>
            <a:pPr algn="l"/>
            <a:r>
              <a:rPr lang="nl-BE" sz="7000"/>
              <a:t>MODAL SHIFT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EDD578A-A327-420F-ACF6-D8C29E2B96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38006" y="4804850"/>
            <a:ext cx="5607906" cy="1086237"/>
          </a:xfrm>
        </p:spPr>
        <p:txBody>
          <a:bodyPr>
            <a:normAutofit/>
          </a:bodyPr>
          <a:lstStyle/>
          <a:p>
            <a:pPr algn="l">
              <a:lnSpc>
                <a:spcPct val="102000"/>
              </a:lnSpc>
              <a:spcAft>
                <a:spcPts val="600"/>
              </a:spcAft>
            </a:pPr>
            <a:r>
              <a:rPr lang="nl-BE" sz="2100" dirty="0" err="1">
                <a:solidFill>
                  <a:srgbClr val="EFEDE3"/>
                </a:solidFill>
              </a:rPr>
              <a:t>Modal</a:t>
            </a:r>
            <a:r>
              <a:rPr lang="nl-BE" sz="2100" dirty="0">
                <a:solidFill>
                  <a:srgbClr val="EFEDE3"/>
                </a:solidFill>
              </a:rPr>
              <a:t> shift is de term voor verandering van vervoerwijze, bijvoorbeeld van vervoer over de weg naar vervoer met trein en fiets</a:t>
            </a:r>
          </a:p>
        </p:txBody>
      </p:sp>
    </p:spTree>
    <p:extLst>
      <p:ext uri="{BB962C8B-B14F-4D97-AF65-F5344CB8AC3E}">
        <p14:creationId xmlns:p14="http://schemas.microsoft.com/office/powerpoint/2010/main" val="3889919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BCF776-6648-491A-88BE-2789D98EF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65447"/>
          </a:xfrm>
        </p:spPr>
        <p:txBody>
          <a:bodyPr>
            <a:normAutofit fontScale="90000"/>
          </a:bodyPr>
          <a:lstStyle/>
          <a:p>
            <a:r>
              <a:rPr lang="nl-BE" u="sng" dirty="0"/>
              <a:t>III. Richtinggevend gedeelte: doelstellingen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6D60DE-FCA4-4A3D-B11D-059492294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48901"/>
            <a:ext cx="10325100" cy="4670949"/>
          </a:xfrm>
        </p:spPr>
        <p:txBody>
          <a:bodyPr>
            <a:normAutofit fontScale="92500" lnSpcReduction="20000"/>
          </a:bodyPr>
          <a:lstStyle/>
          <a:p>
            <a:r>
              <a:rPr lang="nl-BE" dirty="0"/>
              <a:t>Verzekeren van veiligheid. Hoe? </a:t>
            </a:r>
          </a:p>
          <a:p>
            <a:pPr lvl="1"/>
            <a:r>
              <a:rPr lang="nl-BE" dirty="0"/>
              <a:t>Dorpskernen auto-en vrachtverkeersluw </a:t>
            </a:r>
          </a:p>
          <a:p>
            <a:pPr lvl="1"/>
            <a:r>
              <a:rPr lang="nl-BE" dirty="0"/>
              <a:t>Doordacht snelheidsbeleid</a:t>
            </a:r>
          </a:p>
          <a:p>
            <a:r>
              <a:rPr lang="nl-BE" dirty="0"/>
              <a:t>Vrijwaren van bereikbaarheid. Hoe?</a:t>
            </a:r>
          </a:p>
          <a:p>
            <a:pPr lvl="1"/>
            <a:r>
              <a:rPr lang="nl-BE" dirty="0"/>
              <a:t>Overlegmomenten blijven organiseren om interlokale problematieken (vrachtverkeer) aan te pakken</a:t>
            </a:r>
          </a:p>
          <a:p>
            <a:pPr lvl="1"/>
            <a:r>
              <a:rPr lang="nl-BE" dirty="0"/>
              <a:t>Wegencategorisering en netwerk voor fietsers en openbaar vervoer</a:t>
            </a:r>
          </a:p>
          <a:p>
            <a:r>
              <a:rPr lang="nl-BE" dirty="0"/>
              <a:t>Verbeteren van verkeersleefbaarheid. Hoe? </a:t>
            </a:r>
          </a:p>
          <a:p>
            <a:pPr lvl="1"/>
            <a:r>
              <a:rPr lang="nl-BE" dirty="0"/>
              <a:t>Fietsen aantrekkelijk maken en doordacht snelheidsbeleid</a:t>
            </a:r>
          </a:p>
          <a:p>
            <a:r>
              <a:rPr lang="nl-BE" dirty="0"/>
              <a:t>Garanderen van toegankelijkheid. Hoe?</a:t>
            </a:r>
          </a:p>
          <a:p>
            <a:pPr lvl="1"/>
            <a:r>
              <a:rPr lang="nl-BE" dirty="0"/>
              <a:t>Brede voetpaden, toegankelijkheid van bushaltes, alternatieven voor auto’s (deelfietsen)</a:t>
            </a:r>
          </a:p>
          <a:p>
            <a:r>
              <a:rPr lang="nl-BE" dirty="0"/>
              <a:t>Terugdringen van schade aan milieu. Hoe?</a:t>
            </a:r>
          </a:p>
          <a:p>
            <a:pPr lvl="1"/>
            <a:r>
              <a:rPr lang="nl-BE" dirty="0"/>
              <a:t>Bijzondere uitdaging: omschakelen van fossiele brandstoffen naar elektrisch rijden (sensibilisatie)</a:t>
            </a:r>
          </a:p>
          <a:p>
            <a:pPr lvl="1"/>
            <a:endParaRPr lang="nl-BE" dirty="0"/>
          </a:p>
          <a:p>
            <a:pPr marL="530352" lvl="1" indent="0">
              <a:buNone/>
            </a:pPr>
            <a:endParaRPr lang="nl-BE" dirty="0"/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61508205"/>
      </p:ext>
    </p:extLst>
  </p:cSld>
  <p:clrMapOvr>
    <a:masterClrMapping/>
  </p:clrMapOvr>
</p:sld>
</file>

<file path=ppt/theme/theme1.xml><?xml version="1.0" encoding="utf-8"?>
<a:theme xmlns:a="http://schemas.openxmlformats.org/drawingml/2006/main" name="Bijgesneden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TM10001105[[fn=Bijgesneden]]</Template>
  <TotalTime>1107</TotalTime>
  <Words>517</Words>
  <Application>Microsoft Office PowerPoint</Application>
  <PresentationFormat>Breedbeeld</PresentationFormat>
  <Paragraphs>85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4" baseType="lpstr">
      <vt:lpstr>Franklin Gothic Book</vt:lpstr>
      <vt:lpstr>Bijgesneden</vt:lpstr>
      <vt:lpstr>Mobiliteitsplan</vt:lpstr>
      <vt:lpstr>In het mobiliteitsplan wordt beschreven hoe het beleid de groeiende mobiliteitsbehoefte van de inwoners in goede banen wil leiden</vt:lpstr>
      <vt:lpstr>Laarne kiest voor duurzame mobiliteitsoplossingen</vt:lpstr>
      <vt:lpstr>De inhoud</vt:lpstr>
      <vt:lpstr>I. Inleidend gedeelte: Participatie </vt:lpstr>
      <vt:lpstr>II. Informatief gedeelte</vt:lpstr>
      <vt:lpstr>Duurzame mobiliteitsscenario’s </vt:lpstr>
      <vt:lpstr>MODAL SHIFT</vt:lpstr>
      <vt:lpstr>III. Richtinggevend gedeelte: doelstellingen</vt:lpstr>
      <vt:lpstr>DRIE WERKDOMEINEN</vt:lpstr>
      <vt:lpstr>Resultaat van de drie werkdomeinen</vt:lpstr>
      <vt:lpstr>Tot slot: het actieprogramma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Mobiliteitsplan laarne</dc:title>
  <dc:creator>Jasmien Jaques</dc:creator>
  <cp:lastModifiedBy>Jasmien Jaques</cp:lastModifiedBy>
  <cp:revision>8</cp:revision>
  <dcterms:created xsi:type="dcterms:W3CDTF">2021-10-27T07:12:53Z</dcterms:created>
  <dcterms:modified xsi:type="dcterms:W3CDTF">2021-10-28T10:37:00Z</dcterms:modified>
</cp:coreProperties>
</file>